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34"/>
  </p:handoutMasterIdLst>
  <p:sldIdLst>
    <p:sldId id="257" r:id="rId3"/>
    <p:sldId id="263" r:id="rId4"/>
    <p:sldId id="304" r:id="rId6"/>
    <p:sldId id="264" r:id="rId7"/>
    <p:sldId id="385" r:id="rId8"/>
    <p:sldId id="303" r:id="rId9"/>
    <p:sldId id="352" r:id="rId10"/>
    <p:sldId id="379" r:id="rId11"/>
    <p:sldId id="380" r:id="rId12"/>
    <p:sldId id="381" r:id="rId13"/>
    <p:sldId id="382" r:id="rId14"/>
    <p:sldId id="383" r:id="rId15"/>
    <p:sldId id="384" r:id="rId16"/>
    <p:sldId id="305" r:id="rId17"/>
    <p:sldId id="378" r:id="rId18"/>
    <p:sldId id="351" r:id="rId19"/>
    <p:sldId id="325" r:id="rId20"/>
    <p:sldId id="326" r:id="rId21"/>
    <p:sldId id="307" r:id="rId22"/>
    <p:sldId id="311" r:id="rId23"/>
    <p:sldId id="312" r:id="rId24"/>
    <p:sldId id="314" r:id="rId25"/>
    <p:sldId id="315" r:id="rId26"/>
    <p:sldId id="316" r:id="rId27"/>
    <p:sldId id="345" r:id="rId28"/>
    <p:sldId id="346" r:id="rId29"/>
    <p:sldId id="347" r:id="rId30"/>
    <p:sldId id="319" r:id="rId31"/>
    <p:sldId id="348" r:id="rId32"/>
    <p:sldId id="288" r:id="rId3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C3C2611-4C71-4FC5-86AE-919BDF0F9419}" styleName="">
    <a:wholeTbl>
      <a:tcTxStyle>
        <a:fontRef idx="minor">
          <a:srgbClr val="000000"/>
        </a:fontRef>
        <a:srgbClr val="000000"/>
      </a:tcTxStyle>
      <a:tcStyle>
        <a:tcBdr>
          <a:left>
            <a:ln w="12700" cap="flat">
              <a:solidFill>
                <a:srgbClr val="171818"/>
              </a:solidFill>
              <a:prstDash val="solid"/>
              <a:round/>
            </a:ln>
          </a:left>
          <a:right>
            <a:ln w="12700" cap="flat">
              <a:solidFill>
                <a:srgbClr val="171818"/>
              </a:solidFill>
              <a:prstDash val="solid"/>
              <a:round/>
            </a:ln>
          </a:right>
          <a:top>
            <a:ln w="12700" cap="flat">
              <a:solidFill>
                <a:srgbClr val="171818"/>
              </a:solidFill>
              <a:prstDash val="solid"/>
              <a:round/>
            </a:ln>
          </a:top>
          <a:bottom>
            <a:ln w="12700" cap="flat">
              <a:solidFill>
                <a:srgbClr val="171818"/>
              </a:solidFill>
              <a:prstDash val="solid"/>
              <a:round/>
            </a:ln>
          </a:bottom>
          <a:insideH>
            <a:ln w="12700" cap="flat">
              <a:solidFill>
                <a:srgbClr val="171818"/>
              </a:solidFill>
              <a:prstDash val="solid"/>
              <a:round/>
            </a:ln>
          </a:insideH>
          <a:insideV>
            <a:ln w="12700" cap="flat">
              <a:solidFill>
                <a:srgbClr val="171818"/>
              </a:solidFill>
              <a:prstDash val="solid"/>
              <a:round/>
            </a:ln>
          </a:insideV>
        </a:tcBdr>
        <a:fill>
          <a:solidFill>
            <a:srgbClr val="E0E0E0"/>
          </a:solidFill>
        </a:fill>
      </a:tcStyle>
    </a:wholeTbl>
    <a:band2H>
      <a:tcStyle>
        <a:tcBdr/>
        <a:fill>
          <a:solidFill>
            <a:srgbClr val="F0F0F0"/>
          </a:solidFill>
        </a:fill>
      </a:tcStyle>
    </a:band2H>
    <a:firstCol>
      <a:tcTxStyle b="on">
        <a:fontRef idx="minor">
          <a:srgbClr val="171818"/>
        </a:fontRef>
        <a:srgbClr val="171818"/>
      </a:tcTxStyle>
      <a:tcStyle>
        <a:tcBdr>
          <a:left>
            <a:ln w="12700" cap="flat">
              <a:solidFill>
                <a:srgbClr val="171818"/>
              </a:solidFill>
              <a:prstDash val="solid"/>
              <a:round/>
            </a:ln>
          </a:left>
          <a:right>
            <a:ln w="12700" cap="flat">
              <a:solidFill>
                <a:srgbClr val="171818"/>
              </a:solidFill>
              <a:prstDash val="solid"/>
              <a:round/>
            </a:ln>
          </a:right>
          <a:top>
            <a:ln w="12700" cap="flat">
              <a:solidFill>
                <a:srgbClr val="171818"/>
              </a:solidFill>
              <a:prstDash val="solid"/>
              <a:round/>
            </a:ln>
          </a:top>
          <a:bottom>
            <a:ln w="12700" cap="flat">
              <a:solidFill>
                <a:srgbClr val="171818"/>
              </a:solidFill>
              <a:prstDash val="solid"/>
              <a:round/>
            </a:ln>
          </a:bottom>
          <a:insideH>
            <a:ln w="12700" cap="flat">
              <a:solidFill>
                <a:srgbClr val="171818"/>
              </a:solidFill>
              <a:prstDash val="solid"/>
              <a:round/>
            </a:ln>
          </a:insideH>
          <a:insideV>
            <a:ln w="12700" cap="flat">
              <a:solidFill>
                <a:srgbClr val="171818"/>
              </a:solidFill>
              <a:prstDash val="solid"/>
              <a:round/>
            </a:ln>
          </a:insideV>
        </a:tcBdr>
        <a:fill>
          <a:solidFill>
            <a:schemeClr val="accent3"/>
          </a:solidFill>
        </a:fill>
      </a:tcStyle>
    </a:firstCol>
    <a:lastRow>
      <a:tcTxStyle b="on">
        <a:fontRef idx="minor">
          <a:srgbClr val="171818"/>
        </a:fontRef>
        <a:srgbClr val="171818"/>
      </a:tcTxStyle>
      <a:tcStyle>
        <a:tcBdr>
          <a:left>
            <a:ln w="12700" cap="flat">
              <a:solidFill>
                <a:srgbClr val="171818"/>
              </a:solidFill>
              <a:prstDash val="solid"/>
              <a:round/>
            </a:ln>
          </a:left>
          <a:right>
            <a:ln w="12700" cap="flat">
              <a:solidFill>
                <a:srgbClr val="171818"/>
              </a:solidFill>
              <a:prstDash val="solid"/>
              <a:round/>
            </a:ln>
          </a:right>
          <a:top>
            <a:ln w="38100" cap="flat">
              <a:solidFill>
                <a:srgbClr val="171818"/>
              </a:solidFill>
              <a:prstDash val="solid"/>
              <a:round/>
            </a:ln>
          </a:top>
          <a:bottom>
            <a:ln w="12700" cap="flat">
              <a:solidFill>
                <a:srgbClr val="171818"/>
              </a:solidFill>
              <a:prstDash val="solid"/>
              <a:round/>
            </a:ln>
          </a:bottom>
          <a:insideH>
            <a:ln w="12700" cap="flat">
              <a:solidFill>
                <a:srgbClr val="171818"/>
              </a:solidFill>
              <a:prstDash val="solid"/>
              <a:round/>
            </a:ln>
          </a:insideH>
          <a:insideV>
            <a:ln w="12700" cap="flat">
              <a:solidFill>
                <a:srgbClr val="171818"/>
              </a:solidFill>
              <a:prstDash val="solid"/>
              <a:round/>
            </a:ln>
          </a:insideV>
        </a:tcBdr>
        <a:fill>
          <a:solidFill>
            <a:schemeClr val="accent3"/>
          </a:solidFill>
        </a:fill>
      </a:tcStyle>
    </a:lastRow>
    <a:firstRow>
      <a:tcTxStyle b="on">
        <a:fontRef idx="minor">
          <a:srgbClr val="171818"/>
        </a:fontRef>
        <a:srgbClr val="171818"/>
      </a:tcTxStyle>
      <a:tcStyle>
        <a:tcBdr>
          <a:left>
            <a:ln w="12700" cap="flat">
              <a:solidFill>
                <a:srgbClr val="171818"/>
              </a:solidFill>
              <a:prstDash val="solid"/>
              <a:round/>
            </a:ln>
          </a:left>
          <a:right>
            <a:ln w="12700" cap="flat">
              <a:solidFill>
                <a:srgbClr val="171818"/>
              </a:solidFill>
              <a:prstDash val="solid"/>
              <a:round/>
            </a:ln>
          </a:right>
          <a:top>
            <a:ln w="12700" cap="flat">
              <a:solidFill>
                <a:srgbClr val="171818"/>
              </a:solidFill>
              <a:prstDash val="solid"/>
              <a:round/>
            </a:ln>
          </a:top>
          <a:bottom>
            <a:ln w="38100" cap="flat">
              <a:solidFill>
                <a:srgbClr val="171818"/>
              </a:solidFill>
              <a:prstDash val="solid"/>
              <a:round/>
            </a:ln>
          </a:bottom>
          <a:insideH>
            <a:ln w="12700" cap="flat">
              <a:solidFill>
                <a:srgbClr val="171818"/>
              </a:solidFill>
              <a:prstDash val="solid"/>
              <a:round/>
            </a:ln>
          </a:insideH>
          <a:insideV>
            <a:ln w="12700" cap="flat">
              <a:solidFill>
                <a:srgbClr val="171818"/>
              </a:solidFill>
              <a:prstDash val="solid"/>
              <a:round/>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硬件介绍：</a:t>
            </a:r>
            <a:endParaRPr lang="zh-CN" altLang="en-US"/>
          </a:p>
          <a:p>
            <a:r>
              <a:rPr lang="zh-CN" altLang="en-US"/>
              <a:t>传屏器</a:t>
            </a:r>
            <a:r>
              <a:rPr lang="en-US" altLang="zh-CN"/>
              <a:t>SM01</a:t>
            </a:r>
            <a:r>
              <a:rPr lang="zh-CN" altLang="en-US"/>
              <a:t>，传屏盒子</a:t>
            </a:r>
            <a:endParaRPr lang="zh-CN" altLang="en-US"/>
          </a:p>
          <a:p>
            <a:r>
              <a:rPr lang="zh-CN" altLang="en-US"/>
              <a:t>软件功能：</a:t>
            </a:r>
            <a:endParaRPr lang="zh-CN" altLang="en-US"/>
          </a:p>
          <a:p>
            <a:r>
              <a:rPr lang="zh-CN" altLang="en-US"/>
              <a:t>传屏器传屏，交替传屏，四分屏，启用触摸，启用扩展屏，</a:t>
            </a:r>
            <a:r>
              <a:rPr lang="en-US" altLang="zh-CN"/>
              <a:t>mac</a:t>
            </a:r>
            <a:r>
              <a:rPr lang="zh-CN" altLang="en-US"/>
              <a:t>开启权限，</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待新品发布后，需要补充</a:t>
            </a:r>
            <a:r>
              <a:rPr lang="en-US" altLang="zh-CN"/>
              <a:t>WT01</a:t>
            </a:r>
            <a:r>
              <a:rPr lang="zh-CN" altLang="en-US"/>
              <a:t>和</a:t>
            </a:r>
            <a:r>
              <a:rPr lang="en-US" altLang="zh-CN"/>
              <a:t>WT02</a:t>
            </a:r>
            <a:r>
              <a:rPr lang="zh-CN" altLang="en-US"/>
              <a:t>的硬件参数信息</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待补充，接口示意图，接口输出的介绍</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封面">
    <p:spTree>
      <p:nvGrpSpPr>
        <p:cNvPr id="1" name=""/>
        <p:cNvGrpSpPr/>
        <p:nvPr/>
      </p:nvGrpSpPr>
      <p:grpSpPr>
        <a:xfrm>
          <a:off x="0" y="0"/>
          <a:ext cx="0" cy="0"/>
          <a:chOff x="0" y="0"/>
          <a:chExt cx="0" cy="0"/>
        </a:xfrm>
      </p:grpSpPr>
      <p:pic>
        <p:nvPicPr>
          <p:cNvPr id="11" name="maxhub ppt_20170407-01.png" descr="maxhub ppt_20170407-01.png"/>
          <p:cNvPicPr>
            <a:picLocks noChangeAspect="1"/>
          </p:cNvPicPr>
          <p:nvPr/>
        </p:nvPicPr>
        <p:blipFill>
          <a:blip r:embed="rId2"/>
          <a:stretch>
            <a:fillRect/>
          </a:stretch>
        </p:blipFill>
        <p:spPr>
          <a:xfrm>
            <a:off x="0" y="-31020"/>
            <a:ext cx="12280842" cy="6907163"/>
          </a:xfrm>
          <a:prstGeom prst="rect">
            <a:avLst/>
          </a:prstGeom>
          <a:ln w="12700">
            <a:miter lim="400000"/>
            <a:headEnd/>
            <a:tailEnd/>
          </a:ln>
        </p:spPr>
      </p:pic>
      <p:sp>
        <p:nvSpPr>
          <p:cNvPr id="13" name="标题文本"/>
          <p:cNvSpPr txBox="1"/>
          <p:nvPr>
            <p:ph type="title" hasCustomPrompt="1"/>
          </p:nvPr>
        </p:nvSpPr>
        <p:spPr>
          <a:xfrm>
            <a:off x="831850" y="2945858"/>
            <a:ext cx="10515600" cy="582928"/>
          </a:xfrm>
          <a:prstGeom prst="rect">
            <a:avLst/>
          </a:prstGeom>
        </p:spPr>
        <p:txBody>
          <a:bodyPr lIns="45718" tIns="45718" rIns="45718" bIns="45718" anchor="t"/>
          <a:lstStyle>
            <a:lvl1pPr algn="l" defTabSz="914400">
              <a:lnSpc>
                <a:spcPct val="90000"/>
              </a:lnSpc>
              <a:defRPr sz="3200" b="1" spc="50">
                <a:solidFill>
                  <a:srgbClr val="D9D9D9"/>
                </a:solidFill>
                <a:latin typeface="+mn-lt"/>
                <a:ea typeface="+mn-ea"/>
                <a:cs typeface="+mn-cs"/>
                <a:sym typeface="Helvetica"/>
              </a:defRPr>
            </a:lvl1pPr>
          </a:lstStyle>
          <a:p>
            <a:r>
              <a:t>标题文本</a:t>
            </a:r>
          </a:p>
        </p:txBody>
      </p:sp>
      <p:sp>
        <p:nvSpPr>
          <p:cNvPr id="14" name="正文级别 1…"/>
          <p:cNvSpPr txBox="1"/>
          <p:nvPr>
            <p:ph type="body" sz="quarter" idx="1" hasCustomPrompt="1"/>
          </p:nvPr>
        </p:nvSpPr>
        <p:spPr>
          <a:xfrm>
            <a:off x="831850" y="3527221"/>
            <a:ext cx="10515600" cy="752732"/>
          </a:xfrm>
          <a:prstGeom prst="rect">
            <a:avLst/>
          </a:prstGeom>
        </p:spPr>
        <p:txBody>
          <a:bodyPr lIns="45718" tIns="45718" rIns="45718" bIns="45718" anchor="t"/>
          <a:lstStyle>
            <a:lvl1pPr marL="0" indent="0" defTabSz="914400">
              <a:lnSpc>
                <a:spcPct val="90000"/>
              </a:lnSpc>
              <a:spcBef>
                <a:spcPts val="1000"/>
              </a:spcBef>
              <a:buSzTx/>
              <a:buNone/>
              <a:defRPr sz="1800" spc="50">
                <a:solidFill>
                  <a:srgbClr val="D9D9D9"/>
                </a:solidFill>
                <a:latin typeface="+mn-lt"/>
                <a:ea typeface="+mn-ea"/>
                <a:cs typeface="+mn-cs"/>
                <a:sym typeface="Helvetica"/>
              </a:defRPr>
            </a:lvl1pPr>
            <a:lvl2pPr marL="0" indent="0" defTabSz="914400">
              <a:lnSpc>
                <a:spcPct val="90000"/>
              </a:lnSpc>
              <a:spcBef>
                <a:spcPts val="1000"/>
              </a:spcBef>
              <a:buSzTx/>
              <a:buNone/>
              <a:defRPr sz="1800" spc="50">
                <a:solidFill>
                  <a:srgbClr val="D9D9D9"/>
                </a:solidFill>
                <a:latin typeface="+mn-lt"/>
                <a:ea typeface="+mn-ea"/>
                <a:cs typeface="+mn-cs"/>
                <a:sym typeface="Helvetica"/>
              </a:defRPr>
            </a:lvl2pPr>
            <a:lvl3pPr marL="0" indent="0" defTabSz="914400">
              <a:lnSpc>
                <a:spcPct val="90000"/>
              </a:lnSpc>
              <a:spcBef>
                <a:spcPts val="1000"/>
              </a:spcBef>
              <a:buSzTx/>
              <a:buNone/>
              <a:defRPr sz="1800" spc="50">
                <a:solidFill>
                  <a:srgbClr val="D9D9D9"/>
                </a:solidFill>
                <a:latin typeface="+mn-lt"/>
                <a:ea typeface="+mn-ea"/>
                <a:cs typeface="+mn-cs"/>
                <a:sym typeface="Helvetica"/>
              </a:defRPr>
            </a:lvl3pPr>
            <a:lvl4pPr marL="0" indent="0" defTabSz="914400">
              <a:lnSpc>
                <a:spcPct val="90000"/>
              </a:lnSpc>
              <a:spcBef>
                <a:spcPts val="1000"/>
              </a:spcBef>
              <a:buSzTx/>
              <a:buNone/>
              <a:defRPr sz="1800" spc="50">
                <a:solidFill>
                  <a:srgbClr val="D9D9D9"/>
                </a:solidFill>
                <a:latin typeface="+mn-lt"/>
                <a:ea typeface="+mn-ea"/>
                <a:cs typeface="+mn-cs"/>
                <a:sym typeface="Helvetica"/>
              </a:defRPr>
            </a:lvl4pPr>
            <a:lvl5pPr marL="0" indent="0" defTabSz="914400">
              <a:lnSpc>
                <a:spcPct val="90000"/>
              </a:lnSpc>
              <a:spcBef>
                <a:spcPts val="1000"/>
              </a:spcBef>
              <a:buSzTx/>
              <a:buNone/>
              <a:defRPr sz="1800" spc="50">
                <a:solidFill>
                  <a:srgbClr val="D9D9D9"/>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15" name="幻灯片编号"/>
          <p:cNvSpPr txBox="1"/>
          <p:nvPr>
            <p:ph type="sldNum" sz="quarter" idx="2"/>
          </p:nvPr>
        </p:nvSpPr>
        <p:spPr>
          <a:xfrm>
            <a:off x="8737600" y="6247131"/>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pic>
        <p:nvPicPr>
          <p:cNvPr id="3" name="图片 2"/>
          <p:cNvPicPr>
            <a:picLocks noChangeAspect="1"/>
          </p:cNvPicPr>
          <p:nvPr userDrawn="1"/>
        </p:nvPicPr>
        <p:blipFill>
          <a:blip r:embed="rId3"/>
          <a:stretch>
            <a:fillRect/>
          </a:stretch>
        </p:blipFill>
        <p:spPr>
          <a:xfrm>
            <a:off x="680720" y="476250"/>
            <a:ext cx="2047875" cy="495300"/>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104" name="标题文本"/>
          <p:cNvSpPr txBox="1"/>
          <p:nvPr>
            <p:ph type="title" hasCustomPrompt="1"/>
          </p:nvPr>
        </p:nvSpPr>
        <p:spPr>
          <a:prstGeom prst="rect">
            <a:avLst/>
          </a:prstGeom>
        </p:spPr>
        <p:txBody>
          <a:bodyPr/>
          <a:lstStyle/>
          <a:p>
            <a:r>
              <a:t>标题文本</a:t>
            </a:r>
          </a:p>
        </p:txBody>
      </p:sp>
      <p:sp>
        <p:nvSpPr>
          <p:cNvPr id="105" name="正文级别 1…"/>
          <p:cNvSpPr txBox="1"/>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06"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4" descr="C:\Users\yyyy\Desktop\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29912" y="370880"/>
            <a:ext cx="864000" cy="371176"/>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1915" y="882761"/>
            <a:ext cx="11040000" cy="44516"/>
          </a:xfrm>
          <a:prstGeom prst="rect">
            <a:avLst/>
          </a:prstGeom>
        </p:spPr>
      </p:pic>
      <p:sp>
        <p:nvSpPr>
          <p:cNvPr id="16" name="内容占位符 15"/>
          <p:cNvSpPr>
            <a:spLocks noGrp="1"/>
          </p:cNvSpPr>
          <p:nvPr>
            <p:ph sz="quarter" idx="10"/>
          </p:nvPr>
        </p:nvSpPr>
        <p:spPr>
          <a:xfrm>
            <a:off x="571915" y="1346200"/>
            <a:ext cx="11023187" cy="4927600"/>
          </a:xfrm>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文本占位符 17"/>
          <p:cNvSpPr>
            <a:spLocks noGrp="1"/>
          </p:cNvSpPr>
          <p:nvPr>
            <p:ph type="body" sz="quarter" idx="12" hasCustomPrompt="1"/>
          </p:nvPr>
        </p:nvSpPr>
        <p:spPr>
          <a:xfrm>
            <a:off x="571915" y="53948"/>
            <a:ext cx="4787485" cy="742056"/>
          </a:xfrm>
        </p:spPr>
        <p:txBody>
          <a:bodyPr vert="horz" lIns="91440" tIns="45720" rIns="91440" bIns="45720" rtlCol="0" anchor="ctr">
            <a:noAutofit/>
          </a:bodyPr>
          <a:lstStyle>
            <a:lvl1pPr marL="228600" indent="-228600">
              <a:spcBef>
                <a:spcPts val="0"/>
              </a:spcBef>
              <a:buNone/>
              <a:defRPr lang="zh-CN" altLang="en-US" sz="4265" b="1" dirty="0"/>
            </a:lvl1pPr>
          </a:lstStyle>
          <a:p>
            <a:pPr marL="0" lvl="0" indent="0"/>
            <a:r>
              <a:rPr lang="zh-CN" altLang="en-US" dirty="0" smtClean="0"/>
              <a:t>标题</a:t>
            </a:r>
            <a:endParaRPr lang="zh-CN" altLang="en-US"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分隔页">
    <p:bg>
      <p:bgPr>
        <a:solidFill>
          <a:srgbClr val="171818"/>
        </a:solidFill>
        <a:effectLst/>
      </p:bgPr>
    </p:bg>
    <p:spTree>
      <p:nvGrpSpPr>
        <p:cNvPr id="1" name=""/>
        <p:cNvGrpSpPr/>
        <p:nvPr/>
      </p:nvGrpSpPr>
      <p:grpSpPr>
        <a:xfrm>
          <a:off x="0" y="0"/>
          <a:ext cx="0" cy="0"/>
          <a:chOff x="0" y="0"/>
          <a:chExt cx="0" cy="0"/>
        </a:xfrm>
      </p:grpSpPr>
      <p:pic>
        <p:nvPicPr>
          <p:cNvPr id="22" name="image4.jpeg" descr="image4.jpeg"/>
          <p:cNvPicPr>
            <a:picLocks noChangeAspect="1"/>
          </p:cNvPicPr>
          <p:nvPr/>
        </p:nvPicPr>
        <p:blipFill>
          <a:blip r:embed="rId2"/>
          <a:stretch>
            <a:fillRect/>
          </a:stretch>
        </p:blipFill>
        <p:spPr>
          <a:xfrm>
            <a:off x="-210393" y="0"/>
            <a:ext cx="12402394" cy="6858000"/>
          </a:xfrm>
          <a:prstGeom prst="rect">
            <a:avLst/>
          </a:prstGeom>
          <a:ln w="12700">
            <a:miter lim="400000"/>
            <a:headEnd/>
            <a:tailEnd/>
          </a:ln>
        </p:spPr>
      </p:pic>
      <p:sp>
        <p:nvSpPr>
          <p:cNvPr id="23" name="正文级别 1…"/>
          <p:cNvSpPr txBox="1"/>
          <p:nvPr>
            <p:ph type="body" sz="quarter" idx="1" hasCustomPrompt="1"/>
          </p:nvPr>
        </p:nvSpPr>
        <p:spPr>
          <a:xfrm>
            <a:off x="594860" y="1250042"/>
            <a:ext cx="4149498" cy="1525816"/>
          </a:xfrm>
          <a:prstGeom prst="rect">
            <a:avLst/>
          </a:prstGeom>
        </p:spPr>
        <p:txBody>
          <a:bodyPr lIns="45718" tIns="45718" rIns="45718" bIns="45718" anchor="t"/>
          <a:lstStyle>
            <a:lvl1pPr marL="0" indent="0" defTabSz="685800">
              <a:lnSpc>
                <a:spcPct val="130000"/>
              </a:lnSpc>
              <a:spcBef>
                <a:spcPts val="700"/>
              </a:spcBef>
              <a:buSzTx/>
              <a:buNone/>
              <a:defRPr sz="1000">
                <a:solidFill>
                  <a:srgbClr val="D9D9D9"/>
                </a:solidFill>
                <a:latin typeface="+mn-lt"/>
                <a:ea typeface="+mn-ea"/>
                <a:cs typeface="+mn-cs"/>
                <a:sym typeface="Helvetica"/>
              </a:defRPr>
            </a:lvl1pPr>
            <a:lvl2pPr marL="0" indent="0" defTabSz="685800">
              <a:lnSpc>
                <a:spcPct val="130000"/>
              </a:lnSpc>
              <a:spcBef>
                <a:spcPts val="700"/>
              </a:spcBef>
              <a:buSzTx/>
              <a:buNone/>
              <a:defRPr sz="1000">
                <a:solidFill>
                  <a:srgbClr val="D9D9D9"/>
                </a:solidFill>
                <a:latin typeface="+mn-lt"/>
                <a:ea typeface="+mn-ea"/>
                <a:cs typeface="+mn-cs"/>
                <a:sym typeface="Helvetica"/>
              </a:defRPr>
            </a:lvl2pPr>
            <a:lvl3pPr marL="0" indent="0" defTabSz="685800">
              <a:lnSpc>
                <a:spcPct val="130000"/>
              </a:lnSpc>
              <a:spcBef>
                <a:spcPts val="700"/>
              </a:spcBef>
              <a:buSzTx/>
              <a:buNone/>
              <a:defRPr sz="1000">
                <a:solidFill>
                  <a:srgbClr val="D9D9D9"/>
                </a:solidFill>
                <a:latin typeface="+mn-lt"/>
                <a:ea typeface="+mn-ea"/>
                <a:cs typeface="+mn-cs"/>
                <a:sym typeface="Helvetica"/>
              </a:defRPr>
            </a:lvl3pPr>
            <a:lvl4pPr marL="0" indent="0" defTabSz="685800">
              <a:lnSpc>
                <a:spcPct val="130000"/>
              </a:lnSpc>
              <a:spcBef>
                <a:spcPts val="700"/>
              </a:spcBef>
              <a:buSzTx/>
              <a:buNone/>
              <a:defRPr sz="1000">
                <a:solidFill>
                  <a:srgbClr val="D9D9D9"/>
                </a:solidFill>
                <a:latin typeface="+mn-lt"/>
                <a:ea typeface="+mn-ea"/>
                <a:cs typeface="+mn-cs"/>
                <a:sym typeface="Helvetica"/>
              </a:defRPr>
            </a:lvl4pPr>
            <a:lvl5pPr marL="0" indent="0" defTabSz="685800">
              <a:lnSpc>
                <a:spcPct val="130000"/>
              </a:lnSpc>
              <a:spcBef>
                <a:spcPts val="700"/>
              </a:spcBef>
              <a:buSzTx/>
              <a:buNone/>
              <a:defRPr sz="1000">
                <a:solidFill>
                  <a:srgbClr val="D9D9D9"/>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24" name="标题文本"/>
          <p:cNvSpPr txBox="1"/>
          <p:nvPr>
            <p:ph type="title" hasCustomPrompt="1"/>
          </p:nvPr>
        </p:nvSpPr>
        <p:spPr>
          <a:xfrm>
            <a:off x="602429" y="749989"/>
            <a:ext cx="4141929" cy="492798"/>
          </a:xfrm>
          <a:prstGeom prst="rect">
            <a:avLst/>
          </a:prstGeom>
        </p:spPr>
        <p:txBody>
          <a:bodyPr lIns="45718" tIns="45718" rIns="45718" bIns="45718" anchor="t"/>
          <a:lstStyle>
            <a:lvl1pPr algn="l" defTabSz="914400">
              <a:lnSpc>
                <a:spcPct val="110000"/>
              </a:lnSpc>
              <a:defRPr sz="2800" b="1" spc="50">
                <a:solidFill>
                  <a:srgbClr val="D9D9D9"/>
                </a:solidFill>
                <a:latin typeface="+mn-lt"/>
                <a:ea typeface="+mn-ea"/>
                <a:cs typeface="+mn-cs"/>
                <a:sym typeface="Helvetica"/>
              </a:defRPr>
            </a:lvl1pPr>
          </a:lstStyle>
          <a:p>
            <a:r>
              <a:t>标题文本</a:t>
            </a:r>
          </a:p>
        </p:txBody>
      </p:sp>
      <p:sp>
        <p:nvSpPr>
          <p:cNvPr id="25"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与内容">
    <p:bg>
      <p:bgPr>
        <a:solidFill>
          <a:srgbClr val="EDEDED"/>
        </a:solidFill>
        <a:effectLst/>
      </p:bgPr>
    </p:bg>
    <p:spTree>
      <p:nvGrpSpPr>
        <p:cNvPr id="1" name=""/>
        <p:cNvGrpSpPr/>
        <p:nvPr/>
      </p:nvGrpSpPr>
      <p:grpSpPr>
        <a:xfrm>
          <a:off x="0" y="0"/>
          <a:ext cx="0" cy="0"/>
          <a:chOff x="0" y="0"/>
          <a:chExt cx="0" cy="0"/>
        </a:xfrm>
      </p:grpSpPr>
      <p:pic>
        <p:nvPicPr>
          <p:cNvPr id="32"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33" name="标题文本"/>
          <p:cNvSpPr txBox="1"/>
          <p:nvPr>
            <p:ph type="title" hasCustomPrompt="1"/>
          </p:nvPr>
        </p:nvSpPr>
        <p:spPr>
          <a:xfrm>
            <a:off x="602429" y="775043"/>
            <a:ext cx="2998929" cy="438367"/>
          </a:xfrm>
          <a:prstGeom prst="rect">
            <a:avLst/>
          </a:prstGeom>
        </p:spPr>
        <p:txBody>
          <a:bodyPr lIns="45718" tIns="45718" rIns="45718" bIns="45718" anchor="t"/>
          <a:lstStyle>
            <a:lvl1pPr algn="l" defTabSz="914400">
              <a:lnSpc>
                <a:spcPct val="110000"/>
              </a:lnSpc>
              <a:defRPr sz="2000" b="1" spc="50">
                <a:solidFill>
                  <a:srgbClr val="3B3838"/>
                </a:solidFill>
                <a:latin typeface="+mn-lt"/>
                <a:ea typeface="+mn-ea"/>
                <a:cs typeface="+mn-cs"/>
                <a:sym typeface="Helvetica"/>
              </a:defRPr>
            </a:lvl1pPr>
          </a:lstStyle>
          <a:p>
            <a:r>
              <a:t>标题文本</a:t>
            </a:r>
          </a:p>
        </p:txBody>
      </p:sp>
      <p:sp>
        <p:nvSpPr>
          <p:cNvPr id="34" name="正文级别 1…"/>
          <p:cNvSpPr txBox="1"/>
          <p:nvPr>
            <p:ph type="body" idx="1" hasCustomPrompt="1"/>
          </p:nvPr>
        </p:nvSpPr>
        <p:spPr>
          <a:xfrm>
            <a:off x="594860" y="1275093"/>
            <a:ext cx="10971211" cy="4624669"/>
          </a:xfrm>
          <a:prstGeom prst="rect">
            <a:avLst/>
          </a:prstGeom>
        </p:spPr>
        <p:txBody>
          <a:bodyPr lIns="45718" tIns="45718" rIns="45718" bIns="45718" anchor="t"/>
          <a:lstStyle>
            <a:lvl1pPr marL="0" indent="0" defTabSz="685800">
              <a:lnSpc>
                <a:spcPct val="130000"/>
              </a:lnSpc>
              <a:spcBef>
                <a:spcPts val="700"/>
              </a:spcBef>
              <a:buSzTx/>
              <a:buNone/>
              <a:defRPr sz="1200">
                <a:solidFill>
                  <a:srgbClr val="3B3838"/>
                </a:solidFill>
                <a:latin typeface="+mn-lt"/>
                <a:ea typeface="+mn-ea"/>
                <a:cs typeface="+mn-cs"/>
                <a:sym typeface="Helvetica"/>
              </a:defRPr>
            </a:lvl1pPr>
            <a:lvl2pPr marL="628650" indent="-171450" defTabSz="685800">
              <a:lnSpc>
                <a:spcPct val="130000"/>
              </a:lnSpc>
              <a:spcBef>
                <a:spcPts val="700"/>
              </a:spcBef>
              <a:buSzPct val="100000"/>
              <a:defRPr sz="1200">
                <a:solidFill>
                  <a:srgbClr val="3B3838"/>
                </a:solidFill>
                <a:latin typeface="+mn-lt"/>
                <a:ea typeface="+mn-ea"/>
                <a:cs typeface="+mn-cs"/>
                <a:sym typeface="Helvetica"/>
              </a:defRPr>
            </a:lvl2pPr>
            <a:lvl3pPr marL="1101725" indent="-187325" defTabSz="685800">
              <a:lnSpc>
                <a:spcPct val="130000"/>
              </a:lnSpc>
              <a:spcBef>
                <a:spcPts val="700"/>
              </a:spcBef>
              <a:buSzPct val="100000"/>
              <a:defRPr sz="1200">
                <a:solidFill>
                  <a:srgbClr val="3B3838"/>
                </a:solidFill>
                <a:latin typeface="+mn-lt"/>
                <a:ea typeface="+mn-ea"/>
                <a:cs typeface="+mn-cs"/>
                <a:sym typeface="Helvetica"/>
              </a:defRPr>
            </a:lvl3pPr>
            <a:lvl4pPr marL="1543050" indent="-171450" defTabSz="685800">
              <a:lnSpc>
                <a:spcPct val="130000"/>
              </a:lnSpc>
              <a:spcBef>
                <a:spcPts val="700"/>
              </a:spcBef>
              <a:buSzPct val="100000"/>
              <a:defRPr sz="1200">
                <a:solidFill>
                  <a:srgbClr val="3B3838"/>
                </a:solidFill>
                <a:latin typeface="+mn-lt"/>
                <a:ea typeface="+mn-ea"/>
                <a:cs typeface="+mn-cs"/>
                <a:sym typeface="Helvetica"/>
              </a:defRPr>
            </a:lvl4pPr>
            <a:lvl5pPr marL="2000250" indent="-171450" defTabSz="685800">
              <a:lnSpc>
                <a:spcPct val="130000"/>
              </a:lnSpc>
              <a:spcBef>
                <a:spcPts val="700"/>
              </a:spcBef>
              <a:buSzPct val="100000"/>
              <a:defRPr sz="1200">
                <a:solidFill>
                  <a:srgbClr val="3B3838"/>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35"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三栏内容 ">
    <p:bg>
      <p:bgPr>
        <a:solidFill>
          <a:srgbClr val="EDEDED"/>
        </a:solidFill>
        <a:effectLst/>
      </p:bgPr>
    </p:bg>
    <p:spTree>
      <p:nvGrpSpPr>
        <p:cNvPr id="1" name=""/>
        <p:cNvGrpSpPr/>
        <p:nvPr/>
      </p:nvGrpSpPr>
      <p:grpSpPr>
        <a:xfrm>
          <a:off x="0" y="0"/>
          <a:ext cx="0" cy="0"/>
          <a:chOff x="0" y="0"/>
          <a:chExt cx="0" cy="0"/>
        </a:xfrm>
      </p:grpSpPr>
      <p:pic>
        <p:nvPicPr>
          <p:cNvPr id="42"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43" name="正文级别 1…"/>
          <p:cNvSpPr txBox="1"/>
          <p:nvPr>
            <p:ph type="body" sz="quarter" idx="1" hasCustomPrompt="1"/>
          </p:nvPr>
        </p:nvSpPr>
        <p:spPr>
          <a:xfrm>
            <a:off x="1411290" y="3946071"/>
            <a:ext cx="2952069" cy="943431"/>
          </a:xfrm>
          <a:prstGeom prst="rect">
            <a:avLst/>
          </a:prstGeom>
        </p:spPr>
        <p:txBody>
          <a:bodyPr lIns="45718" tIns="45718" rIns="45718" bIns="45718" anchor="t"/>
          <a:lstStyle>
            <a:lvl1pPr marL="0" indent="0" defTabSz="685800">
              <a:lnSpc>
                <a:spcPct val="130000"/>
              </a:lnSpc>
              <a:spcBef>
                <a:spcPts val="700"/>
              </a:spcBef>
              <a:buSzTx/>
              <a:buNone/>
              <a:defRPr sz="1200">
                <a:solidFill>
                  <a:srgbClr val="3B3838"/>
                </a:solidFill>
                <a:latin typeface="+mn-lt"/>
                <a:ea typeface="+mn-ea"/>
                <a:cs typeface="+mn-cs"/>
                <a:sym typeface="Helvetica"/>
              </a:defRPr>
            </a:lvl1pPr>
            <a:lvl2pPr marL="662940" indent="-205740" defTabSz="685800">
              <a:lnSpc>
                <a:spcPct val="130000"/>
              </a:lnSpc>
              <a:spcBef>
                <a:spcPts val="700"/>
              </a:spcBef>
              <a:buSzPct val="100000"/>
              <a:defRPr sz="1200">
                <a:solidFill>
                  <a:srgbClr val="3B3838"/>
                </a:solidFill>
                <a:latin typeface="+mn-lt"/>
                <a:ea typeface="+mn-ea"/>
                <a:cs typeface="+mn-cs"/>
                <a:sym typeface="Helvetica"/>
              </a:defRPr>
            </a:lvl2pPr>
            <a:lvl3pPr marL="1120140" indent="-205740" defTabSz="685800">
              <a:lnSpc>
                <a:spcPct val="130000"/>
              </a:lnSpc>
              <a:spcBef>
                <a:spcPts val="700"/>
              </a:spcBef>
              <a:buSzPct val="100000"/>
              <a:defRPr sz="1200">
                <a:solidFill>
                  <a:srgbClr val="3B3838"/>
                </a:solidFill>
                <a:latin typeface="+mn-lt"/>
                <a:ea typeface="+mn-ea"/>
                <a:cs typeface="+mn-cs"/>
                <a:sym typeface="Helvetica"/>
              </a:defRPr>
            </a:lvl3pPr>
            <a:lvl4pPr marL="1577340" indent="-205740" defTabSz="685800">
              <a:lnSpc>
                <a:spcPct val="130000"/>
              </a:lnSpc>
              <a:spcBef>
                <a:spcPts val="700"/>
              </a:spcBef>
              <a:buSzPct val="100000"/>
              <a:defRPr sz="1200">
                <a:solidFill>
                  <a:srgbClr val="3B3838"/>
                </a:solidFill>
                <a:latin typeface="+mn-lt"/>
                <a:ea typeface="+mn-ea"/>
                <a:cs typeface="+mn-cs"/>
                <a:sym typeface="Helvetica"/>
              </a:defRPr>
            </a:lvl4pPr>
            <a:lvl5pPr marL="0" indent="0" defTabSz="685800">
              <a:lnSpc>
                <a:spcPct val="130000"/>
              </a:lnSpc>
              <a:spcBef>
                <a:spcPts val="700"/>
              </a:spcBef>
              <a:buSzTx/>
              <a:buNone/>
              <a:defRPr sz="1200">
                <a:solidFill>
                  <a:srgbClr val="3B3838"/>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44" name="矩形"/>
          <p:cNvSpPr/>
          <p:nvPr>
            <p:ph type="body" sz="quarter" idx="13"/>
          </p:nvPr>
        </p:nvSpPr>
        <p:spPr>
          <a:xfrm>
            <a:off x="4677004" y="3946071"/>
            <a:ext cx="2952069" cy="943431"/>
          </a:xfrm>
          <a:prstGeom prst="rect">
            <a:avLst/>
          </a:prstGeom>
        </p:spPr>
        <p:txBody>
          <a:bodyPr lIns="45718" tIns="45718" rIns="45718" bIns="45718" anchor="t"/>
          <a:lstStyle/>
          <a:p>
            <a:pPr marL="0" indent="0" defTabSz="685800">
              <a:lnSpc>
                <a:spcPct val="130000"/>
              </a:lnSpc>
              <a:spcBef>
                <a:spcPts val="700"/>
              </a:spcBef>
              <a:buSzTx/>
              <a:buNone/>
              <a:defRPr sz="1200">
                <a:solidFill>
                  <a:srgbClr val="3B3838"/>
                </a:solidFill>
                <a:latin typeface="+mn-lt"/>
                <a:ea typeface="+mn-ea"/>
                <a:cs typeface="+mn-cs"/>
                <a:sym typeface="Helvetica"/>
              </a:defRPr>
            </a:pPr>
          </a:p>
        </p:txBody>
      </p:sp>
      <p:sp>
        <p:nvSpPr>
          <p:cNvPr id="45" name="矩形"/>
          <p:cNvSpPr/>
          <p:nvPr>
            <p:ph type="body" sz="quarter" idx="14"/>
          </p:nvPr>
        </p:nvSpPr>
        <p:spPr>
          <a:xfrm>
            <a:off x="7915502" y="3946071"/>
            <a:ext cx="2952069" cy="943431"/>
          </a:xfrm>
          <a:prstGeom prst="rect">
            <a:avLst/>
          </a:prstGeom>
        </p:spPr>
        <p:txBody>
          <a:bodyPr lIns="45718" tIns="45718" rIns="45718" bIns="45718" anchor="t"/>
          <a:lstStyle/>
          <a:p>
            <a:pPr marL="0" indent="0" defTabSz="685800">
              <a:lnSpc>
                <a:spcPct val="130000"/>
              </a:lnSpc>
              <a:spcBef>
                <a:spcPts val="700"/>
              </a:spcBef>
              <a:buSzTx/>
              <a:buNone/>
              <a:defRPr sz="1200">
                <a:solidFill>
                  <a:srgbClr val="3B3838"/>
                </a:solidFill>
                <a:latin typeface="+mn-lt"/>
                <a:ea typeface="+mn-ea"/>
                <a:cs typeface="+mn-cs"/>
                <a:sym typeface="Helvetica"/>
              </a:defRPr>
            </a:pPr>
          </a:p>
        </p:txBody>
      </p:sp>
      <p:sp>
        <p:nvSpPr>
          <p:cNvPr id="46" name="标题文本"/>
          <p:cNvSpPr txBox="1"/>
          <p:nvPr>
            <p:ph type="title" hasCustomPrompt="1"/>
          </p:nvPr>
        </p:nvSpPr>
        <p:spPr>
          <a:xfrm>
            <a:off x="602429" y="775043"/>
            <a:ext cx="2998929" cy="438367"/>
          </a:xfrm>
          <a:prstGeom prst="rect">
            <a:avLst/>
          </a:prstGeom>
        </p:spPr>
        <p:txBody>
          <a:bodyPr lIns="45718" tIns="45718" rIns="45718" bIns="45718" anchor="t"/>
          <a:lstStyle>
            <a:lvl1pPr algn="l" defTabSz="914400">
              <a:lnSpc>
                <a:spcPct val="110000"/>
              </a:lnSpc>
              <a:defRPr sz="2000" b="1" spc="50">
                <a:solidFill>
                  <a:srgbClr val="3B3838"/>
                </a:solidFill>
                <a:latin typeface="+mn-lt"/>
                <a:ea typeface="+mn-ea"/>
                <a:cs typeface="+mn-cs"/>
                <a:sym typeface="Helvetica"/>
              </a:defRPr>
            </a:lvl1pPr>
          </a:lstStyle>
          <a:p>
            <a:r>
              <a:t>标题文本</a:t>
            </a:r>
          </a:p>
        </p:txBody>
      </p:sp>
      <p:sp>
        <p:nvSpPr>
          <p:cNvPr id="47"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与内容3">
    <p:bg>
      <p:bgPr>
        <a:solidFill>
          <a:srgbClr val="EDEDED"/>
        </a:solidFill>
        <a:effectLst/>
      </p:bgPr>
    </p:bg>
    <p:spTree>
      <p:nvGrpSpPr>
        <p:cNvPr id="1" name=""/>
        <p:cNvGrpSpPr/>
        <p:nvPr/>
      </p:nvGrpSpPr>
      <p:grpSpPr>
        <a:xfrm>
          <a:off x="0" y="0"/>
          <a:ext cx="0" cy="0"/>
          <a:chOff x="0" y="0"/>
          <a:chExt cx="0" cy="0"/>
        </a:xfrm>
      </p:grpSpPr>
      <p:pic>
        <p:nvPicPr>
          <p:cNvPr id="54"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55" name="标题文本"/>
          <p:cNvSpPr txBox="1"/>
          <p:nvPr>
            <p:ph type="title" hasCustomPrompt="1"/>
          </p:nvPr>
        </p:nvSpPr>
        <p:spPr>
          <a:xfrm>
            <a:off x="602429" y="812620"/>
            <a:ext cx="2998929" cy="438369"/>
          </a:xfrm>
          <a:prstGeom prst="rect">
            <a:avLst/>
          </a:prstGeom>
        </p:spPr>
        <p:txBody>
          <a:bodyPr lIns="45718" tIns="45718" rIns="45718" bIns="45718" anchor="t"/>
          <a:lstStyle>
            <a:lvl1pPr algn="l" defTabSz="914400">
              <a:lnSpc>
                <a:spcPct val="110000"/>
              </a:lnSpc>
              <a:defRPr sz="1400" b="1" spc="50">
                <a:solidFill>
                  <a:srgbClr val="3B3838"/>
                </a:solidFill>
                <a:latin typeface="+mn-lt"/>
                <a:ea typeface="+mn-ea"/>
                <a:cs typeface="+mn-cs"/>
                <a:sym typeface="Helvetica"/>
              </a:defRPr>
            </a:lvl1pPr>
          </a:lstStyle>
          <a:p>
            <a:r>
              <a:t>标题文本</a:t>
            </a:r>
          </a:p>
        </p:txBody>
      </p:sp>
      <p:sp>
        <p:nvSpPr>
          <p:cNvPr id="56" name="正文级别 1…"/>
          <p:cNvSpPr txBox="1"/>
          <p:nvPr>
            <p:ph type="body" idx="1" hasCustomPrompt="1"/>
          </p:nvPr>
        </p:nvSpPr>
        <p:spPr>
          <a:xfrm>
            <a:off x="597308" y="1311031"/>
            <a:ext cx="10968764" cy="4522905"/>
          </a:xfrm>
          <a:prstGeom prst="rect">
            <a:avLst/>
          </a:prstGeom>
        </p:spPr>
        <p:txBody>
          <a:bodyPr lIns="45718" tIns="45718" rIns="45718" bIns="45718" anchor="t"/>
          <a:lstStyle>
            <a:lvl1pPr marL="0" indent="0" defTabSz="914400">
              <a:lnSpc>
                <a:spcPct val="90000"/>
              </a:lnSpc>
              <a:spcBef>
                <a:spcPts val="1000"/>
              </a:spcBef>
              <a:buSzTx/>
              <a:buNone/>
              <a:defRPr sz="1400">
                <a:solidFill>
                  <a:srgbClr val="3B3838"/>
                </a:solidFill>
                <a:latin typeface="方正兰亭纤黑简体"/>
                <a:ea typeface="方正兰亭纤黑简体"/>
                <a:cs typeface="方正兰亭纤黑简体"/>
                <a:sym typeface="方正兰亭纤黑简体"/>
              </a:defRPr>
            </a:lvl1pPr>
            <a:lvl2pPr marL="635000" indent="-1778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2pPr>
            <a:lvl3pPr marL="1114425" indent="-200025"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3pPr>
            <a:lvl4pPr marL="1600200" indent="-2286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4pPr>
            <a:lvl5pPr marL="2095500" indent="-2667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5pPr>
          </a:lstStyle>
          <a:p>
            <a:r>
              <a:t>正文级别 1</a:t>
            </a:r>
          </a:p>
          <a:p>
            <a:pPr lvl="1"/>
            <a:r>
              <a:t>正文级别 2</a:t>
            </a:r>
          </a:p>
          <a:p>
            <a:pPr lvl="2"/>
            <a:r>
              <a:t>正文级别 3</a:t>
            </a:r>
          </a:p>
          <a:p>
            <a:pPr lvl="3"/>
            <a:r>
              <a:t>正文级别 4</a:t>
            </a:r>
          </a:p>
          <a:p>
            <a:pPr lvl="4"/>
            <a:r>
              <a:t>正文级别 5</a:t>
            </a:r>
          </a:p>
        </p:txBody>
      </p:sp>
      <p:sp>
        <p:nvSpPr>
          <p:cNvPr id="57"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内容与标题2">
    <p:bg>
      <p:bgPr>
        <a:solidFill>
          <a:srgbClr val="EDEDED"/>
        </a:solidFill>
        <a:effectLst/>
      </p:bgPr>
    </p:bg>
    <p:spTree>
      <p:nvGrpSpPr>
        <p:cNvPr id="1" name=""/>
        <p:cNvGrpSpPr/>
        <p:nvPr/>
      </p:nvGrpSpPr>
      <p:grpSpPr>
        <a:xfrm>
          <a:off x="0" y="0"/>
          <a:ext cx="0" cy="0"/>
          <a:chOff x="0" y="0"/>
          <a:chExt cx="0" cy="0"/>
        </a:xfrm>
      </p:grpSpPr>
      <p:pic>
        <p:nvPicPr>
          <p:cNvPr id="64"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65" name="正文级别 1…"/>
          <p:cNvSpPr txBox="1"/>
          <p:nvPr>
            <p:ph type="body" sz="half" idx="1" hasCustomPrompt="1"/>
          </p:nvPr>
        </p:nvSpPr>
        <p:spPr>
          <a:xfrm>
            <a:off x="7039429" y="1260929"/>
            <a:ext cx="4526644" cy="4200072"/>
          </a:xfrm>
          <a:prstGeom prst="rect">
            <a:avLst/>
          </a:prstGeom>
        </p:spPr>
        <p:txBody>
          <a:bodyPr lIns="45718" tIns="45718" rIns="45718" bIns="45718" anchor="t"/>
          <a:lstStyle>
            <a:lvl1pPr marL="0" indent="0" defTabSz="914400">
              <a:lnSpc>
                <a:spcPct val="90000"/>
              </a:lnSpc>
              <a:spcBef>
                <a:spcPts val="1000"/>
              </a:spcBef>
              <a:buSzTx/>
              <a:buNone/>
              <a:defRPr sz="1400">
                <a:solidFill>
                  <a:srgbClr val="3B3838"/>
                </a:solidFill>
                <a:latin typeface="方正兰亭纤黑简体"/>
                <a:ea typeface="方正兰亭纤黑简体"/>
                <a:cs typeface="方正兰亭纤黑简体"/>
                <a:sym typeface="方正兰亭纤黑简体"/>
              </a:defRPr>
            </a:lvl1pPr>
            <a:lvl2pPr marL="635000" indent="-1778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2pPr>
            <a:lvl3pPr marL="1114425" indent="-200025"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3pPr>
            <a:lvl4pPr marL="1600200" indent="-2286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4pPr>
            <a:lvl5pPr marL="2095500" indent="-266700" defTabSz="914400">
              <a:lnSpc>
                <a:spcPct val="90000"/>
              </a:lnSpc>
              <a:spcBef>
                <a:spcPts val="1000"/>
              </a:spcBef>
              <a:buSzPct val="100000"/>
              <a:defRPr sz="1400">
                <a:solidFill>
                  <a:srgbClr val="3B3838"/>
                </a:solidFill>
                <a:latin typeface="方正兰亭纤黑简体"/>
                <a:ea typeface="方正兰亭纤黑简体"/>
                <a:cs typeface="方正兰亭纤黑简体"/>
                <a:sym typeface="方正兰亭纤黑简体"/>
              </a:defRPr>
            </a:lvl5pPr>
          </a:lstStyle>
          <a:p>
            <a:r>
              <a:t>正文级别 1</a:t>
            </a:r>
          </a:p>
          <a:p>
            <a:pPr lvl="1"/>
            <a:r>
              <a:t>正文级别 2</a:t>
            </a:r>
          </a:p>
          <a:p>
            <a:pPr lvl="2"/>
            <a:r>
              <a:t>正文级别 3</a:t>
            </a:r>
          </a:p>
          <a:p>
            <a:pPr lvl="3"/>
            <a:r>
              <a:t>正文级别 4</a:t>
            </a:r>
          </a:p>
          <a:p>
            <a:pPr lvl="4"/>
            <a:r>
              <a:t>正文级别 5</a:t>
            </a:r>
          </a:p>
        </p:txBody>
      </p:sp>
      <p:sp>
        <p:nvSpPr>
          <p:cNvPr id="66" name="矩形"/>
          <p:cNvSpPr/>
          <p:nvPr>
            <p:ph type="body" sz="quarter" idx="13"/>
          </p:nvPr>
        </p:nvSpPr>
        <p:spPr>
          <a:xfrm>
            <a:off x="594858" y="1314487"/>
            <a:ext cx="4657501" cy="1814286"/>
          </a:xfrm>
          <a:prstGeom prst="rect">
            <a:avLst/>
          </a:prstGeom>
        </p:spPr>
        <p:txBody>
          <a:bodyPr lIns="45718" tIns="45718" rIns="45718" bIns="45718" anchor="t"/>
          <a:lstStyle/>
          <a:p>
            <a:pPr marL="0" indent="0" defTabSz="685800">
              <a:lnSpc>
                <a:spcPct val="130000"/>
              </a:lnSpc>
              <a:spcBef>
                <a:spcPts val="700"/>
              </a:spcBef>
              <a:buSzTx/>
              <a:buNone/>
              <a:defRPr sz="1200">
                <a:solidFill>
                  <a:srgbClr val="3B3838"/>
                </a:solidFill>
                <a:latin typeface="+mn-lt"/>
                <a:ea typeface="+mn-ea"/>
                <a:cs typeface="+mn-cs"/>
                <a:sym typeface="Helvetica"/>
              </a:defRPr>
            </a:pPr>
          </a:p>
        </p:txBody>
      </p:sp>
      <p:sp>
        <p:nvSpPr>
          <p:cNvPr id="67" name="单击此处编辑标题样式"/>
          <p:cNvSpPr txBox="1"/>
          <p:nvPr/>
        </p:nvSpPr>
        <p:spPr>
          <a:xfrm>
            <a:off x="602429" y="3234693"/>
            <a:ext cx="2998929" cy="345442"/>
          </a:xfrm>
          <a:prstGeom prst="rect">
            <a:avLst/>
          </a:prstGeom>
          <a:ln w="12700">
            <a:miter lim="400000"/>
          </a:ln>
        </p:spPr>
        <p:txBody>
          <a:bodyPr lIns="45718" tIns="45718" rIns="45718" bIns="45718">
            <a:normAutofit/>
          </a:bodyPr>
          <a:lstStyle>
            <a:lvl1pPr>
              <a:lnSpc>
                <a:spcPct val="110000"/>
              </a:lnSpc>
              <a:defRPr sz="1400" b="1">
                <a:solidFill>
                  <a:srgbClr val="3B3838"/>
                </a:solidFill>
                <a:latin typeface="+mn-lt"/>
                <a:ea typeface="+mn-ea"/>
                <a:cs typeface="+mn-cs"/>
                <a:sym typeface="Helvetica"/>
              </a:defRPr>
            </a:lvl1pPr>
          </a:lstStyle>
          <a:p>
            <a:r>
              <a:t>单击此处编辑标题样式</a:t>
            </a:r>
          </a:p>
        </p:txBody>
      </p:sp>
      <p:sp>
        <p:nvSpPr>
          <p:cNvPr id="68" name="矩形"/>
          <p:cNvSpPr/>
          <p:nvPr>
            <p:ph type="body" sz="quarter" idx="14"/>
          </p:nvPr>
        </p:nvSpPr>
        <p:spPr>
          <a:xfrm>
            <a:off x="594858" y="3736559"/>
            <a:ext cx="4657501" cy="1814287"/>
          </a:xfrm>
          <a:prstGeom prst="rect">
            <a:avLst/>
          </a:prstGeom>
        </p:spPr>
        <p:txBody>
          <a:bodyPr lIns="45718" tIns="45718" rIns="45718" bIns="45718" anchor="t"/>
          <a:lstStyle/>
          <a:p>
            <a:pPr marL="0" indent="0" defTabSz="685800">
              <a:lnSpc>
                <a:spcPct val="130000"/>
              </a:lnSpc>
              <a:spcBef>
                <a:spcPts val="700"/>
              </a:spcBef>
              <a:buSzTx/>
              <a:buNone/>
              <a:defRPr sz="1200">
                <a:solidFill>
                  <a:srgbClr val="3B3838"/>
                </a:solidFill>
                <a:latin typeface="+mn-lt"/>
                <a:ea typeface="+mn-ea"/>
                <a:cs typeface="+mn-cs"/>
                <a:sym typeface="Helvetica"/>
              </a:defRPr>
            </a:pPr>
          </a:p>
        </p:txBody>
      </p:sp>
      <p:sp>
        <p:nvSpPr>
          <p:cNvPr id="69" name="标题文本"/>
          <p:cNvSpPr txBox="1"/>
          <p:nvPr>
            <p:ph type="title" hasCustomPrompt="1"/>
          </p:nvPr>
        </p:nvSpPr>
        <p:spPr>
          <a:xfrm>
            <a:off x="602429" y="812620"/>
            <a:ext cx="2998929" cy="438369"/>
          </a:xfrm>
          <a:prstGeom prst="rect">
            <a:avLst/>
          </a:prstGeom>
        </p:spPr>
        <p:txBody>
          <a:bodyPr lIns="45718" tIns="45718" rIns="45718" bIns="45718" anchor="t"/>
          <a:lstStyle>
            <a:lvl1pPr algn="l" defTabSz="914400">
              <a:lnSpc>
                <a:spcPct val="110000"/>
              </a:lnSpc>
              <a:defRPr sz="1400" b="1" spc="50">
                <a:solidFill>
                  <a:srgbClr val="3B3838"/>
                </a:solidFill>
                <a:latin typeface="+mn-lt"/>
                <a:ea typeface="+mn-ea"/>
                <a:cs typeface="+mn-cs"/>
                <a:sym typeface="Helvetica"/>
              </a:defRPr>
            </a:lvl1pPr>
          </a:lstStyle>
          <a:p>
            <a:r>
              <a:t>标题文本</a:t>
            </a:r>
          </a:p>
        </p:txBody>
      </p:sp>
      <p:sp>
        <p:nvSpPr>
          <p:cNvPr id="70"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5_节标题">
    <p:bg>
      <p:bgPr>
        <a:solidFill>
          <a:srgbClr val="171818"/>
        </a:solidFill>
        <a:effectLst/>
      </p:bgPr>
    </p:bg>
    <p:spTree>
      <p:nvGrpSpPr>
        <p:cNvPr id="1" name=""/>
        <p:cNvGrpSpPr/>
        <p:nvPr/>
      </p:nvGrpSpPr>
      <p:grpSpPr>
        <a:xfrm>
          <a:off x="0" y="0"/>
          <a:ext cx="0" cy="0"/>
          <a:chOff x="0" y="0"/>
          <a:chExt cx="0" cy="0"/>
        </a:xfrm>
      </p:grpSpPr>
      <p:sp>
        <p:nvSpPr>
          <p:cNvPr id="77" name="标题文本"/>
          <p:cNvSpPr txBox="1"/>
          <p:nvPr>
            <p:ph type="title" hasCustomPrompt="1"/>
          </p:nvPr>
        </p:nvSpPr>
        <p:spPr>
          <a:xfrm>
            <a:off x="602429" y="749989"/>
            <a:ext cx="3434358" cy="665154"/>
          </a:xfrm>
          <a:prstGeom prst="rect">
            <a:avLst/>
          </a:prstGeom>
        </p:spPr>
        <p:txBody>
          <a:bodyPr lIns="45718" tIns="45718" rIns="45718" bIns="45718" anchor="t"/>
          <a:lstStyle>
            <a:lvl1pPr algn="l" defTabSz="914400">
              <a:lnSpc>
                <a:spcPct val="110000"/>
              </a:lnSpc>
              <a:defRPr sz="3200" b="1" spc="50">
                <a:solidFill>
                  <a:srgbClr val="D9D9D9"/>
                </a:solidFill>
                <a:latin typeface="+mn-lt"/>
                <a:ea typeface="+mn-ea"/>
                <a:cs typeface="+mn-cs"/>
                <a:sym typeface="Helvetica"/>
              </a:defRPr>
            </a:lvl1pPr>
          </a:lstStyle>
          <a:p>
            <a:r>
              <a:t>标题文本</a:t>
            </a:r>
          </a:p>
        </p:txBody>
      </p:sp>
      <p:pic>
        <p:nvPicPr>
          <p:cNvPr id="78" name="资源 4@3x.png" descr="资源 4@3x.png"/>
          <p:cNvPicPr>
            <a:picLocks noChangeAspect="1"/>
          </p:cNvPicPr>
          <p:nvPr/>
        </p:nvPicPr>
        <p:blipFill>
          <a:blip r:embed="rId2"/>
          <a:stretch>
            <a:fillRect/>
          </a:stretch>
        </p:blipFill>
        <p:spPr>
          <a:xfrm>
            <a:off x="9879996" y="5932713"/>
            <a:ext cx="1423006" cy="206451"/>
          </a:xfrm>
          <a:prstGeom prst="rect">
            <a:avLst/>
          </a:prstGeom>
          <a:ln w="12700">
            <a:miter lim="400000"/>
            <a:headEnd/>
            <a:tailEnd/>
          </a:ln>
        </p:spPr>
      </p:pic>
      <p:sp>
        <p:nvSpPr>
          <p:cNvPr id="79" name="正文级别 1…"/>
          <p:cNvSpPr txBox="1"/>
          <p:nvPr>
            <p:ph type="body" sz="quarter" idx="1" hasCustomPrompt="1"/>
          </p:nvPr>
        </p:nvSpPr>
        <p:spPr>
          <a:xfrm>
            <a:off x="602429" y="5193486"/>
            <a:ext cx="3596143" cy="1107107"/>
          </a:xfrm>
          <a:prstGeom prst="rect">
            <a:avLst/>
          </a:prstGeom>
        </p:spPr>
        <p:txBody>
          <a:bodyPr lIns="45718" tIns="45718" rIns="45718" bIns="45718" anchor="t"/>
          <a:lstStyle>
            <a:lvl1pPr marL="0" indent="0" defTabSz="685800">
              <a:lnSpc>
                <a:spcPct val="80000"/>
              </a:lnSpc>
              <a:spcBef>
                <a:spcPts val="700"/>
              </a:spcBef>
              <a:buSzTx/>
              <a:buNone/>
              <a:defRPr sz="1200">
                <a:solidFill>
                  <a:srgbClr val="D9D9D9"/>
                </a:solidFill>
                <a:latin typeface="+mn-lt"/>
                <a:ea typeface="+mn-ea"/>
                <a:cs typeface="+mn-cs"/>
                <a:sym typeface="Helvetica"/>
              </a:defRPr>
            </a:lvl1pPr>
            <a:lvl2pPr marL="628650" indent="-171450" defTabSz="685800">
              <a:lnSpc>
                <a:spcPct val="80000"/>
              </a:lnSpc>
              <a:spcBef>
                <a:spcPts val="700"/>
              </a:spcBef>
              <a:buSzPct val="100000"/>
              <a:defRPr sz="1200">
                <a:solidFill>
                  <a:srgbClr val="D9D9D9"/>
                </a:solidFill>
                <a:latin typeface="+mn-lt"/>
                <a:ea typeface="+mn-ea"/>
                <a:cs typeface="+mn-cs"/>
                <a:sym typeface="Helvetica"/>
              </a:defRPr>
            </a:lvl2pPr>
            <a:lvl3pPr marL="1101725" indent="-187325" defTabSz="685800">
              <a:lnSpc>
                <a:spcPct val="80000"/>
              </a:lnSpc>
              <a:spcBef>
                <a:spcPts val="700"/>
              </a:spcBef>
              <a:buSzPct val="100000"/>
              <a:defRPr sz="1200">
                <a:solidFill>
                  <a:srgbClr val="D9D9D9"/>
                </a:solidFill>
                <a:latin typeface="+mn-lt"/>
                <a:ea typeface="+mn-ea"/>
                <a:cs typeface="+mn-cs"/>
                <a:sym typeface="Helvetica"/>
              </a:defRPr>
            </a:lvl3pPr>
            <a:lvl4pPr marL="1543050" indent="-171450" defTabSz="685800">
              <a:lnSpc>
                <a:spcPct val="80000"/>
              </a:lnSpc>
              <a:spcBef>
                <a:spcPts val="700"/>
              </a:spcBef>
              <a:buSzPct val="100000"/>
              <a:defRPr sz="1200">
                <a:solidFill>
                  <a:srgbClr val="D9D9D9"/>
                </a:solidFill>
                <a:latin typeface="+mn-lt"/>
                <a:ea typeface="+mn-ea"/>
                <a:cs typeface="+mn-cs"/>
                <a:sym typeface="Helvetica"/>
              </a:defRPr>
            </a:lvl4pPr>
            <a:lvl5pPr marL="2000250" indent="-171450" defTabSz="685800">
              <a:lnSpc>
                <a:spcPct val="80000"/>
              </a:lnSpc>
              <a:spcBef>
                <a:spcPts val="700"/>
              </a:spcBef>
              <a:buSzPct val="100000"/>
              <a:defRPr sz="1200">
                <a:solidFill>
                  <a:srgbClr val="D9D9D9"/>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80" name="幻灯片编号"/>
          <p:cNvSpPr txBox="1"/>
          <p:nvPr>
            <p:ph type="sldNum" sz="quarter" idx="2"/>
          </p:nvPr>
        </p:nvSpPr>
        <p:spPr>
          <a:xfrm>
            <a:off x="8737600" y="6247131"/>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目录">
    <p:bg>
      <p:bgPr>
        <a:solidFill>
          <a:srgbClr val="171818"/>
        </a:solidFill>
        <a:effectLst/>
      </p:bgPr>
    </p:bg>
    <p:spTree>
      <p:nvGrpSpPr>
        <p:cNvPr id="1" name=""/>
        <p:cNvGrpSpPr/>
        <p:nvPr/>
      </p:nvGrpSpPr>
      <p:grpSpPr>
        <a:xfrm>
          <a:off x="0" y="0"/>
          <a:ext cx="0" cy="0"/>
          <a:chOff x="0" y="0"/>
          <a:chExt cx="0" cy="0"/>
        </a:xfrm>
      </p:grpSpPr>
      <p:pic>
        <p:nvPicPr>
          <p:cNvPr id="87" name="资源 2@3x.png" descr="资源 2@3x.png"/>
          <p:cNvPicPr>
            <a:picLocks noChangeAspect="1"/>
          </p:cNvPicPr>
          <p:nvPr/>
        </p:nvPicPr>
        <p:blipFill>
          <a:blip r:embed="rId2"/>
          <a:stretch>
            <a:fillRect/>
          </a:stretch>
        </p:blipFill>
        <p:spPr>
          <a:xfrm>
            <a:off x="0" y="561549"/>
            <a:ext cx="349064" cy="827550"/>
          </a:xfrm>
          <a:prstGeom prst="rect">
            <a:avLst/>
          </a:prstGeom>
          <a:ln w="12700">
            <a:miter lim="400000"/>
            <a:headEnd/>
            <a:tailEnd/>
          </a:ln>
        </p:spPr>
      </p:pic>
      <p:sp>
        <p:nvSpPr>
          <p:cNvPr id="88" name="正文级别 1…"/>
          <p:cNvSpPr txBox="1"/>
          <p:nvPr>
            <p:ph type="body" sz="half" idx="1" hasCustomPrompt="1"/>
          </p:nvPr>
        </p:nvSpPr>
        <p:spPr>
          <a:xfrm>
            <a:off x="6147620" y="732079"/>
            <a:ext cx="5692057" cy="4688248"/>
          </a:xfrm>
          <a:prstGeom prst="rect">
            <a:avLst/>
          </a:prstGeom>
        </p:spPr>
        <p:txBody>
          <a:bodyPr lIns="45718" tIns="45718" rIns="45718" bIns="45718" anchor="t"/>
          <a:lstStyle>
            <a:lvl1pPr marL="0" indent="0" defTabSz="914400">
              <a:lnSpc>
                <a:spcPct val="90000"/>
              </a:lnSpc>
              <a:spcBef>
                <a:spcPts val="1000"/>
              </a:spcBef>
              <a:buSzTx/>
              <a:buNone/>
              <a:defRPr sz="2000">
                <a:solidFill>
                  <a:srgbClr val="D9D9D9"/>
                </a:solidFill>
                <a:latin typeface="+mn-lt"/>
                <a:ea typeface="+mn-ea"/>
                <a:cs typeface="+mn-cs"/>
                <a:sym typeface="Helvetica"/>
              </a:defRPr>
            </a:lvl1pPr>
            <a:lvl2pPr marL="0" indent="0" defTabSz="914400">
              <a:lnSpc>
                <a:spcPct val="90000"/>
              </a:lnSpc>
              <a:spcBef>
                <a:spcPts val="1000"/>
              </a:spcBef>
              <a:buSzTx/>
              <a:buNone/>
              <a:defRPr sz="2000">
                <a:solidFill>
                  <a:srgbClr val="D9D9D9"/>
                </a:solidFill>
                <a:latin typeface="+mn-lt"/>
                <a:ea typeface="+mn-ea"/>
                <a:cs typeface="+mn-cs"/>
                <a:sym typeface="Helvetica"/>
              </a:defRPr>
            </a:lvl2pPr>
            <a:lvl3pPr marL="0" indent="0" defTabSz="914400">
              <a:lnSpc>
                <a:spcPct val="90000"/>
              </a:lnSpc>
              <a:spcBef>
                <a:spcPts val="1000"/>
              </a:spcBef>
              <a:buSzTx/>
              <a:buNone/>
              <a:defRPr sz="2000">
                <a:solidFill>
                  <a:srgbClr val="D9D9D9"/>
                </a:solidFill>
                <a:latin typeface="+mn-lt"/>
                <a:ea typeface="+mn-ea"/>
                <a:cs typeface="+mn-cs"/>
                <a:sym typeface="Helvetica"/>
              </a:defRPr>
            </a:lvl3pPr>
            <a:lvl4pPr marL="0" indent="0" defTabSz="914400">
              <a:lnSpc>
                <a:spcPct val="90000"/>
              </a:lnSpc>
              <a:spcBef>
                <a:spcPts val="1000"/>
              </a:spcBef>
              <a:buSzTx/>
              <a:buNone/>
              <a:defRPr sz="2000">
                <a:solidFill>
                  <a:srgbClr val="D9D9D9"/>
                </a:solidFill>
                <a:latin typeface="+mn-lt"/>
                <a:ea typeface="+mn-ea"/>
                <a:cs typeface="+mn-cs"/>
                <a:sym typeface="Helvetica"/>
              </a:defRPr>
            </a:lvl4pPr>
            <a:lvl5pPr marL="0" indent="0" defTabSz="914400">
              <a:lnSpc>
                <a:spcPct val="90000"/>
              </a:lnSpc>
              <a:spcBef>
                <a:spcPts val="1000"/>
              </a:spcBef>
              <a:buSzTx/>
              <a:buNone/>
              <a:defRPr sz="2000">
                <a:solidFill>
                  <a:srgbClr val="D9D9D9"/>
                </a:solidFill>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89" name="标题文本"/>
          <p:cNvSpPr txBox="1"/>
          <p:nvPr>
            <p:ph type="title" hasCustomPrompt="1"/>
          </p:nvPr>
        </p:nvSpPr>
        <p:spPr>
          <a:xfrm>
            <a:off x="602429" y="694501"/>
            <a:ext cx="4150999" cy="876722"/>
          </a:xfrm>
          <a:prstGeom prst="rect">
            <a:avLst/>
          </a:prstGeom>
        </p:spPr>
        <p:txBody>
          <a:bodyPr lIns="45718" tIns="45718" rIns="45718" bIns="45718" anchor="t"/>
          <a:lstStyle>
            <a:lvl1pPr algn="l" defTabSz="914400">
              <a:lnSpc>
                <a:spcPct val="110000"/>
              </a:lnSpc>
              <a:defRPr sz="2800" b="1" spc="50">
                <a:solidFill>
                  <a:srgbClr val="D9D9D9"/>
                </a:solidFill>
                <a:latin typeface="+mn-lt"/>
                <a:ea typeface="+mn-ea"/>
                <a:cs typeface="+mn-cs"/>
                <a:sym typeface="Helvetica"/>
              </a:defRPr>
            </a:lvl1pPr>
          </a:lstStyle>
          <a:p>
            <a:r>
              <a:t>标题文本</a:t>
            </a:r>
          </a:p>
        </p:txBody>
      </p:sp>
      <p:sp>
        <p:nvSpPr>
          <p:cNvPr id="90" name="幻灯片编号"/>
          <p:cNvSpPr txBox="1"/>
          <p:nvPr>
            <p:ph type="sldNum" sz="quarter" idx="2"/>
          </p:nvPr>
        </p:nvSpPr>
        <p:spPr>
          <a:xfrm>
            <a:off x="602077" y="6039622"/>
            <a:ext cx="217149" cy="218439"/>
          </a:xfrm>
          <a:prstGeom prst="rect">
            <a:avLst/>
          </a:prstGeom>
        </p:spPr>
        <p:txBody>
          <a:bodyPr lIns="45718" tIns="45718" rIns="45718" bIns="45718" anchor="ctr"/>
          <a:lstStyle>
            <a:lvl1pPr algn="l" defTabSz="914400">
              <a:defRPr sz="800">
                <a:solidFill>
                  <a:srgbClr val="888888"/>
                </a:solidFill>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97"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p:nvPr>
            <p:ph type="title"/>
          </p:nvPr>
        </p:nvSpPr>
        <p:spPr>
          <a:xfrm>
            <a:off x="844550" y="177800"/>
            <a:ext cx="10502900" cy="1143000"/>
          </a:xfrm>
          <a:prstGeom prst="rect">
            <a:avLst/>
          </a:prstGeom>
          <a:ln w="12700">
            <a:miter lim="400000"/>
          </a:ln>
        </p:spPr>
        <p:txBody>
          <a:bodyPr lIns="25400" tIns="25400" rIns="25400" bIns="25400" anchor="ctr">
            <a:normAutofit/>
          </a:bodyPr>
          <a:lstStyle/>
          <a:p>
            <a:r>
              <a:t>标题文本</a:t>
            </a:r>
          </a:p>
        </p:txBody>
      </p:sp>
      <p:sp>
        <p:nvSpPr>
          <p:cNvPr id="3" name="正文级别 1…"/>
          <p:cNvSpPr txBox="1"/>
          <p:nvPr>
            <p:ph type="body" idx="1"/>
          </p:nvPr>
        </p:nvSpPr>
        <p:spPr>
          <a:xfrm>
            <a:off x="844550" y="1574800"/>
            <a:ext cx="10502900" cy="4648200"/>
          </a:xfrm>
          <a:prstGeom prst="rect">
            <a:avLst/>
          </a:prstGeom>
          <a:ln w="12700">
            <a:miter lim="400000"/>
          </a:ln>
        </p:spPr>
        <p:txBody>
          <a:bodyPr lIns="25400" tIns="25400" rIns="25400" bIns="254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p:nvPr>
            <p:ph type="sldNum" sz="quarter" idx="2"/>
          </p:nvPr>
        </p:nvSpPr>
        <p:spPr>
          <a:xfrm>
            <a:off x="5976340" y="6540500"/>
            <a:ext cx="232970" cy="236880"/>
          </a:xfrm>
          <a:prstGeom prst="rect">
            <a:avLst/>
          </a:prstGeom>
          <a:ln w="12700">
            <a:miter lim="400000"/>
          </a:ln>
        </p:spPr>
        <p:txBody>
          <a:bodyPr wrap="none" lIns="25400" tIns="25400" rIns="25400" bIns="25400">
            <a:spAutoFit/>
          </a:bodyPr>
          <a:lstStyle>
            <a:lvl1pPr algn="ctr" defTabSz="412750">
              <a:defRPr sz="1200">
                <a:latin typeface="Helvetica Neue Light"/>
                <a:ea typeface="Helvetica Neue Light"/>
                <a:cs typeface="Helvetica Neue Light"/>
                <a:sym typeface="Helvetica Neue Light"/>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1pPr>
      <a:lvl2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2pPr>
      <a:lvl3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3pPr>
      <a:lvl4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4pPr>
      <a:lvl5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5pPr>
      <a:lvl6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6pPr>
      <a:lvl7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7pPr>
      <a:lvl8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8pPr>
      <a:lvl9pPr marL="0" marR="0" indent="0" algn="ctr" defTabSz="41275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Neue Medium"/>
          <a:ea typeface="Helvetica Neue Medium"/>
          <a:cs typeface="Helvetica Neue Medium"/>
          <a:sym typeface="Helvetica Neue Medium"/>
        </a:defRPr>
      </a:lvl9pPr>
    </p:titleStyle>
    <p:bodyStyle>
      <a:lvl1pPr marL="317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1pPr>
      <a:lvl2pPr marL="952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2pPr>
      <a:lvl3pPr marL="1587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3pPr>
      <a:lvl4pPr marL="2222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4pPr>
      <a:lvl5pPr marL="2857500" marR="0" indent="-31750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5pPr>
      <a:lvl6pPr marL="3468370" marR="0" indent="-29337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6pPr>
      <a:lvl7pPr marL="4103370" marR="0" indent="-29337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7pPr>
      <a:lvl8pPr marL="4738370" marR="0" indent="-29337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8pPr>
      <a:lvl9pPr marL="5373370" marR="0" indent="-293370" algn="l" defTabSz="412750" latinLnBrk="0">
        <a:lnSpc>
          <a:spcPct val="100000"/>
        </a:lnSpc>
        <a:spcBef>
          <a:spcPts val="2900"/>
        </a:spcBef>
        <a:spcAft>
          <a:spcPts val="0"/>
        </a:spcAft>
        <a:buClrTx/>
        <a:buSzPct val="125000"/>
        <a:buFontTx/>
        <a:buChar char="•"/>
        <a:defRPr sz="2400" b="0" i="0" u="none" strike="noStrike" cap="none" spc="0" baseline="0">
          <a:ln>
            <a:noFill/>
          </a:ln>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9pPr>
    </p:bodyStyle>
    <p:otherStyle>
      <a:lvl1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0" algn="ctr" defTabSz="41275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9.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9.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产品介绍"/>
          <p:cNvSpPr txBox="1"/>
          <p:nvPr>
            <p:ph type="ctrTitle"/>
          </p:nvPr>
        </p:nvSpPr>
        <p:spPr>
          <a:xfrm>
            <a:off x="838198" y="2355350"/>
            <a:ext cx="10515604" cy="1336576"/>
          </a:xfrm>
          <a:prstGeom prst="rect">
            <a:avLst/>
          </a:prstGeom>
        </p:spPr>
        <p:txBody>
          <a:bodyPr>
            <a:normAutofit fontScale="90000"/>
          </a:bodyPr>
          <a:lstStyle>
            <a:lvl1pPr defTabSz="628650">
              <a:defRPr sz="5000" spc="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en-US"/>
              <a:t>MAXHUB</a:t>
            </a:r>
            <a:r>
              <a:rPr lang="zh-CN" altLang="en-US"/>
              <a:t> </a:t>
            </a:r>
            <a:r>
              <a:rPr lang="en-US" altLang="zh-CN"/>
              <a:t>Wireless Screen share</a:t>
            </a:r>
            <a:br>
              <a:rPr lang="en-US" altLang="zh-CN"/>
            </a:br>
            <a:r>
              <a:rPr lang="en-US" altLang="zh-CN"/>
              <a:t>Introduction &amp; FAQ</a:t>
            </a:r>
            <a:endParaRPr lang="en-US" altLang="zh-CN"/>
          </a:p>
        </p:txBody>
      </p:sp>
      <p:sp>
        <p:nvSpPr>
          <p:cNvPr id="136" name="技术支持团队"/>
          <p:cNvSpPr txBox="1"/>
          <p:nvPr/>
        </p:nvSpPr>
        <p:spPr>
          <a:xfrm>
            <a:off x="1027145" y="4976843"/>
            <a:ext cx="2719070" cy="643890"/>
          </a:xfrm>
          <a:prstGeom prst="rect">
            <a:avLst/>
          </a:prstGeom>
          <a:ln w="12700">
            <a:miter lim="400000"/>
          </a:ln>
        </p:spPr>
        <p:txBody>
          <a:bodyPr wrap="none" lIns="45718" tIns="45718" rIns="45718" bIns="45718">
            <a:spAutoFit/>
          </a:bodyPr>
          <a:lstStyle>
            <a:lvl1pPr>
              <a:defRPr>
                <a:solidFill>
                  <a:srgbClr val="FFFFFF"/>
                </a:solidFill>
                <a:latin typeface="+mn-lt"/>
                <a:ea typeface="+mn-ea"/>
                <a:cs typeface="+mn-cs"/>
                <a:sym typeface="Helvetica"/>
              </a:defRPr>
            </a:lvl1pPr>
          </a:lstStyle>
          <a:p>
            <a:r>
              <a:rPr lang="en-US"/>
              <a:t>Customer Service  Center</a:t>
            </a:r>
            <a:endParaRPr lang="en-US"/>
          </a:p>
          <a:p>
            <a:r>
              <a:rPr lang="en-US"/>
              <a:t>5/27/2019</a:t>
            </a:r>
            <a:endParaRPr lang="en-US"/>
          </a:p>
        </p:txBody>
      </p:sp>
    </p:spTree>
    <p:custDataLst>
      <p:tags r:id="rId1"/>
    </p:custData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304790" y="1692910"/>
            <a:ext cx="6714490" cy="4431665"/>
          </a:xfrm>
          <a:prstGeom prst="rect">
            <a:avLst/>
          </a:prstGeom>
        </p:spPr>
      </p:pic>
      <p:sp>
        <p:nvSpPr>
          <p:cNvPr id="3" name="文本框 2"/>
          <p:cNvSpPr txBox="1"/>
          <p:nvPr/>
        </p:nvSpPr>
        <p:spPr>
          <a:xfrm>
            <a:off x="243205" y="1929765"/>
            <a:ext cx="4197985" cy="424497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fontAlgn="auto">
              <a:lnSpc>
                <a:spcPct val="150000"/>
              </a:lnSpc>
            </a:pPr>
            <a:r>
              <a:rPr lang="en-US" altLang="zh-CN" b="1">
                <a:latin typeface="+mj-lt"/>
                <a:cs typeface="+mj-lt"/>
                <a:sym typeface="+mn-ea"/>
              </a:rPr>
              <a:t>Wireless hotspot</a:t>
            </a:r>
            <a:r>
              <a:rPr lang="zh-CN" altLang="en-US" b="1">
                <a:latin typeface="+mj-lt"/>
                <a:cs typeface="+mj-lt"/>
                <a:sym typeface="+mn-ea"/>
              </a:rPr>
              <a:t>：</a:t>
            </a:r>
            <a:endParaRPr lang="zh-CN" altLang="en-US">
              <a:latin typeface="+mj-lt"/>
              <a:cs typeface="+mj-lt"/>
            </a:endParaRPr>
          </a:p>
          <a:p>
            <a:pPr fontAlgn="auto">
              <a:lnSpc>
                <a:spcPct val="150000"/>
              </a:lnSpc>
            </a:pPr>
            <a:r>
              <a:rPr lang="en-US" altLang="zh-CN">
                <a:latin typeface="+mj-lt"/>
                <a:cs typeface="+mj-lt"/>
                <a:sym typeface="+mn-ea"/>
              </a:rPr>
              <a:t>Switch for 5G and 2.4G </a:t>
            </a:r>
            <a:endParaRPr lang="en-US" altLang="zh-CN">
              <a:latin typeface="+mj-lt"/>
              <a:cs typeface="+mj-lt"/>
              <a:sym typeface="+mn-ea"/>
            </a:endParaRPr>
          </a:p>
          <a:p>
            <a:pPr fontAlgn="auto">
              <a:lnSpc>
                <a:spcPct val="150000"/>
              </a:lnSpc>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Show/Hide SSID of the hotspot</a:t>
            </a:r>
            <a:endPar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endParaRPr>
          </a:p>
          <a:p>
            <a:pPr fontAlgn="auto">
              <a:lnSpc>
                <a:spcPct val="150000"/>
              </a:lnSpc>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Other basic wireless network settings</a:t>
            </a:r>
            <a:endPar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endParaRPr>
          </a:p>
          <a:p>
            <a:pPr fontAlgn="auto">
              <a:lnSpc>
                <a:spcPct val="150000"/>
              </a:lnSpc>
            </a:pPr>
            <a:endPar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endParaRPr>
          </a:p>
          <a:p>
            <a:pPr fontAlgn="auto">
              <a:lnSpc>
                <a:spcPct val="150000"/>
              </a:lnSpc>
            </a:pPr>
            <a:endPar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endParaRPr>
          </a:p>
          <a:p>
            <a:pPr fontAlgn="auto">
              <a:lnSpc>
                <a:spcPct val="150000"/>
              </a:lnSpc>
            </a:pPr>
            <a:r>
              <a:rPr kumimoji="0" lang="en-US" altLang="zh-CN" sz="1800" b="0" i="0" u="none" strike="noStrike" cap="none" spc="0" normalizeH="0" baseline="0">
                <a:ln>
                  <a:noFill/>
                </a:ln>
                <a:solidFill>
                  <a:srgbClr val="FF0000"/>
                </a:solidFill>
                <a:effectLst/>
                <a:uFillTx/>
                <a:latin typeface="+mj-lt"/>
                <a:ea typeface="+mj-ea"/>
                <a:cs typeface="+mj-lt"/>
                <a:sym typeface="Calibri" panose="020F0502020204030204"/>
              </a:rPr>
              <a:t>Notes:</a:t>
            </a:r>
            <a:endPar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endParaRPr>
          </a:p>
          <a:p>
            <a:pPr fontAlgn="auto">
              <a:lnSpc>
                <a:spcPct val="150000"/>
              </a:lnSpc>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You can open 5G and 2.4G hotspots at the same time but you can just close one at a time.</a:t>
            </a:r>
            <a:endPar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endParaRPr>
          </a:p>
        </p:txBody>
      </p:sp>
      <p:sp>
        <p:nvSpPr>
          <p:cNvPr id="6" name="X3机型"/>
          <p:cNvSpPr txBox="1"/>
          <p:nvPr/>
        </p:nvSpPr>
        <p:spPr>
          <a:xfrm>
            <a:off x="574330" y="408973"/>
            <a:ext cx="257429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cs typeface="+mj-lt"/>
              </a:rPr>
              <a:t>Settings of WB01</a:t>
            </a:r>
            <a:endParaRPr lang="en-US" altLang="zh-CN" sz="2800" b="1">
              <a:latin typeface="+mj-lt"/>
              <a:cs typeface="+mj-lt"/>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5073650" y="1485900"/>
            <a:ext cx="6694805" cy="4110355"/>
          </a:xfrm>
          <a:prstGeom prst="rect">
            <a:avLst/>
          </a:prstGeom>
        </p:spPr>
      </p:pic>
      <p:sp>
        <p:nvSpPr>
          <p:cNvPr id="9" name="文本框 8"/>
          <p:cNvSpPr txBox="1"/>
          <p:nvPr/>
        </p:nvSpPr>
        <p:spPr>
          <a:xfrm>
            <a:off x="440690" y="1485900"/>
            <a:ext cx="3916045" cy="3415030"/>
          </a:xfrm>
          <a:prstGeom prst="rect">
            <a:avLst/>
          </a:prstGeom>
          <a:noFill/>
        </p:spPr>
        <p:txBody>
          <a:bodyPr wrap="square" rtlCol="0" anchor="t">
            <a:spAutoFit/>
          </a:bodyPr>
          <a:p>
            <a:pPr fontAlgn="auto">
              <a:lnSpc>
                <a:spcPct val="150000"/>
              </a:lnSpc>
            </a:pPr>
            <a:r>
              <a:rPr lang="en-US" altLang="zh-CN" b="1">
                <a:latin typeface="+mj-lt"/>
                <a:cs typeface="+mj-lt"/>
              </a:rPr>
              <a:t>Display settings:</a:t>
            </a:r>
            <a:endParaRPr lang="zh-CN" altLang="en-US">
              <a:latin typeface="+mj-lt"/>
              <a:cs typeface="+mj-lt"/>
            </a:endParaRPr>
          </a:p>
          <a:p>
            <a:pPr fontAlgn="auto">
              <a:lnSpc>
                <a:spcPct val="150000"/>
              </a:lnSpc>
            </a:pPr>
            <a:r>
              <a:rPr lang="en-US" altLang="zh-CN">
                <a:latin typeface="+mj-lt"/>
                <a:cs typeface="+mj-lt"/>
              </a:rPr>
              <a:t>1. Keep the HDMI output activated all the time or just when mirroring the image of your device.</a:t>
            </a:r>
            <a:endParaRPr lang="en-US" altLang="zh-CN">
              <a:latin typeface="+mj-lt"/>
              <a:cs typeface="+mj-lt"/>
            </a:endParaRPr>
          </a:p>
          <a:p>
            <a:pPr fontAlgn="auto">
              <a:lnSpc>
                <a:spcPct val="150000"/>
              </a:lnSpc>
            </a:pPr>
            <a:r>
              <a:rPr lang="en-US" altLang="zh-CN">
                <a:latin typeface="+mj-lt"/>
                <a:cs typeface="+mj-lt"/>
              </a:rPr>
              <a:t>2. Configure the resolution of the HDMI output. Default resolution is 1080p@60Hz</a:t>
            </a:r>
            <a:endParaRPr lang="zh-CN" altLang="en-US">
              <a:latin typeface="+mj-lt"/>
              <a:cs typeface="+mj-lt"/>
            </a:endParaRPr>
          </a:p>
          <a:p>
            <a:pPr fontAlgn="auto">
              <a:lnSpc>
                <a:spcPct val="150000"/>
              </a:lnSpc>
            </a:pPr>
            <a:r>
              <a:rPr lang="en-US" altLang="zh-CN">
                <a:latin typeface="+mj-lt"/>
                <a:cs typeface="+mj-lt"/>
              </a:rPr>
              <a:t>3.Custom background of desktop.</a:t>
            </a:r>
            <a:endParaRPr lang="en-US" altLang="zh-CN">
              <a:latin typeface="+mj-lt"/>
              <a:cs typeface="+mj-lt"/>
            </a:endParaRPr>
          </a:p>
        </p:txBody>
      </p:sp>
      <p:sp>
        <p:nvSpPr>
          <p:cNvPr id="6" name="X3机型"/>
          <p:cNvSpPr txBox="1"/>
          <p:nvPr/>
        </p:nvSpPr>
        <p:spPr>
          <a:xfrm>
            <a:off x="574330" y="408973"/>
            <a:ext cx="257429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cs typeface="+mj-lt"/>
              </a:rPr>
              <a:t>Settings of WB01</a:t>
            </a:r>
            <a:endParaRPr lang="en-US" altLang="zh-CN" sz="2800" b="1">
              <a:latin typeface="+mj-lt"/>
              <a:cs typeface="+mj-lt"/>
            </a:endParaRPr>
          </a:p>
        </p:txBody>
      </p:sp>
      <p:sp>
        <p:nvSpPr>
          <p:cNvPr id="3" name="椭圆 2"/>
          <p:cNvSpPr/>
          <p:nvPr/>
        </p:nvSpPr>
        <p:spPr>
          <a:xfrm>
            <a:off x="7319645" y="2286964"/>
            <a:ext cx="389890" cy="404472"/>
          </a:xfrm>
          <a:prstGeom prst="ellipse">
            <a:avLst/>
          </a:prstGeom>
        </p:spPr>
        <p:style>
          <a:lnRef idx="1">
            <a:schemeClr val="accent2"/>
          </a:lnRef>
          <a:fillRef idx="3">
            <a:schemeClr val="accent2"/>
          </a:fillRef>
          <a:effectRef idx="2">
            <a:schemeClr val="accent2"/>
          </a:effectRef>
          <a:fontRef idx="minor">
            <a:schemeClr val="lt1"/>
          </a:fontRef>
        </p:style>
        <p:txBody>
          <a:bodyPr rot="0" vertOverflow="overflow" horzOverflow="overflow" vert="horz" wrap="square" lIns="45718" tIns="45718" rIns="45718" bIns="45718"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rPr>
              <a:t>1</a:t>
            </a:r>
            <a:endPar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4" name="椭圆 3"/>
          <p:cNvSpPr/>
          <p:nvPr/>
        </p:nvSpPr>
        <p:spPr>
          <a:xfrm>
            <a:off x="7319645" y="2774644"/>
            <a:ext cx="389890" cy="404472"/>
          </a:xfrm>
          <a:prstGeom prst="ellipse">
            <a:avLst/>
          </a:prstGeom>
        </p:spPr>
        <p:style>
          <a:lnRef idx="1">
            <a:schemeClr val="accent2"/>
          </a:lnRef>
          <a:fillRef idx="3">
            <a:schemeClr val="accent2"/>
          </a:fillRef>
          <a:effectRef idx="2">
            <a:schemeClr val="accent2"/>
          </a:effectRef>
          <a:fontRef idx="minor">
            <a:schemeClr val="lt1"/>
          </a:fontRef>
        </p:style>
        <p:txBody>
          <a:bodyPr rot="0" vertOverflow="overflow" horzOverflow="overflow" vert="horz" wrap="square" lIns="45718" tIns="45718" rIns="45718" bIns="45718"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rPr>
              <a:t>2</a:t>
            </a:r>
            <a:endPar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5" name="椭圆 4"/>
          <p:cNvSpPr/>
          <p:nvPr/>
        </p:nvSpPr>
        <p:spPr>
          <a:xfrm>
            <a:off x="7319645" y="3738574"/>
            <a:ext cx="389890" cy="404472"/>
          </a:xfrm>
          <a:prstGeom prst="ellipse">
            <a:avLst/>
          </a:prstGeom>
        </p:spPr>
        <p:style>
          <a:lnRef idx="1">
            <a:schemeClr val="accent2"/>
          </a:lnRef>
          <a:fillRef idx="3">
            <a:schemeClr val="accent2"/>
          </a:fillRef>
          <a:effectRef idx="2">
            <a:schemeClr val="accent2"/>
          </a:effectRef>
          <a:fontRef idx="minor">
            <a:schemeClr val="lt1"/>
          </a:fontRef>
        </p:style>
        <p:txBody>
          <a:bodyPr rot="0" vertOverflow="overflow" horzOverflow="overflow" vert="horz" wrap="square" lIns="45718" tIns="45718" rIns="45718" bIns="45718" numCol="1" spcCol="38100" rtlCol="0" anchor="ctr"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rPr>
              <a:t>3</a:t>
            </a:r>
            <a:endPar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26050" y="1780540"/>
            <a:ext cx="6607175" cy="4550410"/>
          </a:xfrm>
          <a:prstGeom prst="rect">
            <a:avLst/>
          </a:prstGeom>
        </p:spPr>
      </p:pic>
      <p:sp>
        <p:nvSpPr>
          <p:cNvPr id="3" name="文本框 2"/>
          <p:cNvSpPr txBox="1"/>
          <p:nvPr/>
        </p:nvSpPr>
        <p:spPr>
          <a:xfrm>
            <a:off x="574040" y="1780540"/>
            <a:ext cx="3820160" cy="1337945"/>
          </a:xfrm>
          <a:prstGeom prst="rect">
            <a:avLst/>
          </a:prstGeom>
          <a:noFill/>
        </p:spPr>
        <p:txBody>
          <a:bodyPr wrap="square" rtlCol="0" anchor="t">
            <a:spAutoFit/>
          </a:bodyPr>
          <a:p>
            <a:pPr fontAlgn="auto">
              <a:lnSpc>
                <a:spcPct val="150000"/>
              </a:lnSpc>
            </a:pPr>
            <a:r>
              <a:rPr lang="en-US" altLang="zh-CN" b="1">
                <a:latin typeface="+mj-lt"/>
                <a:cs typeface="+mj-lt"/>
              </a:rPr>
              <a:t>Timing setting</a:t>
            </a:r>
            <a:r>
              <a:rPr lang="zh-CN" altLang="en-US" b="1">
                <a:latin typeface="+mj-lt"/>
                <a:cs typeface="+mj-lt"/>
              </a:rPr>
              <a:t>：</a:t>
            </a:r>
            <a:endParaRPr lang="zh-CN" altLang="en-US">
              <a:latin typeface="+mj-lt"/>
              <a:cs typeface="+mj-lt"/>
            </a:endParaRPr>
          </a:p>
          <a:p>
            <a:pPr fontAlgn="auto">
              <a:lnSpc>
                <a:spcPct val="150000"/>
              </a:lnSpc>
            </a:pPr>
            <a:r>
              <a:rPr lang="en-US" altLang="zh-CN">
                <a:latin typeface="+mj-lt"/>
                <a:cs typeface="+mj-lt"/>
              </a:rPr>
              <a:t>Configure auto start up and shut down plan.</a:t>
            </a:r>
            <a:endParaRPr lang="en-US" altLang="zh-CN">
              <a:latin typeface="+mj-lt"/>
              <a:cs typeface="+mj-lt"/>
            </a:endParaRPr>
          </a:p>
        </p:txBody>
      </p:sp>
      <p:sp>
        <p:nvSpPr>
          <p:cNvPr id="6" name="X3机型"/>
          <p:cNvSpPr txBox="1"/>
          <p:nvPr/>
        </p:nvSpPr>
        <p:spPr>
          <a:xfrm>
            <a:off x="574330" y="408973"/>
            <a:ext cx="257429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cs typeface="+mj-lt"/>
              </a:rPr>
              <a:t>Settings of WB01</a:t>
            </a:r>
            <a:endParaRPr lang="en-US" altLang="zh-CN" sz="2800" b="1">
              <a:latin typeface="+mj-lt"/>
              <a:cs typeface="+mj-lt"/>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8050" y="1764030"/>
            <a:ext cx="8622665" cy="1476375"/>
          </a:xfrm>
          <a:prstGeom prst="rect">
            <a:avLst/>
          </a:prstGeom>
          <a:noFill/>
        </p:spPr>
        <p:txBody>
          <a:bodyPr wrap="square" rtlCol="0" anchor="t">
            <a:spAutoFit/>
          </a:bodyPr>
          <a:p>
            <a:r>
              <a:rPr lang="en-US" altLang="zh-CN" b="1">
                <a:latin typeface="+mj-lt"/>
                <a:cs typeface="+mj-lt"/>
              </a:rPr>
              <a:t>Tools: </a:t>
            </a:r>
            <a:r>
              <a:rPr lang="en-US" altLang="zh-CN">
                <a:latin typeface="+mj-lt"/>
                <a:cs typeface="+mj-lt"/>
              </a:rPr>
              <a:t>USB disk (FAT32 format)</a:t>
            </a:r>
            <a:endParaRPr lang="en-US" altLang="zh-CN">
              <a:latin typeface="+mj-lt"/>
              <a:cs typeface="+mj-lt"/>
            </a:endParaRPr>
          </a:p>
          <a:p>
            <a:r>
              <a:rPr lang="en-US" altLang="zh-CN" b="1">
                <a:latin typeface="+mj-lt"/>
                <a:cs typeface="+mj-lt"/>
              </a:rPr>
              <a:t>Method:</a:t>
            </a:r>
            <a:endParaRPr lang="en-US" altLang="zh-CN" b="1">
              <a:latin typeface="+mj-lt"/>
              <a:cs typeface="+mj-lt"/>
            </a:endParaRPr>
          </a:p>
          <a:p>
            <a:r>
              <a:rPr lang="en-US" altLang="zh-CN">
                <a:latin typeface="+mj-lt"/>
                <a:cs typeface="+mj-lt"/>
              </a:rPr>
              <a:t>1. Download the upgrade file and copy it to the root directory of USB disk. Do NOT unzip the file.</a:t>
            </a:r>
            <a:endParaRPr lang="en-US" altLang="zh-CN">
              <a:latin typeface="+mj-lt"/>
              <a:cs typeface="+mj-lt"/>
            </a:endParaRPr>
          </a:p>
          <a:p>
            <a:r>
              <a:rPr lang="en-US" altLang="zh-CN">
                <a:latin typeface="+mj-lt"/>
                <a:cs typeface="+mj-lt"/>
              </a:rPr>
              <a:t>2.Start up the WB01. Plug in the USB disk. It will upgrade automatically.</a:t>
            </a:r>
            <a:endParaRPr lang="zh-CN" altLang="en-US">
              <a:latin typeface="+mj-lt"/>
              <a:cs typeface="+mj-lt"/>
            </a:endParaRPr>
          </a:p>
        </p:txBody>
      </p:sp>
      <p:sp>
        <p:nvSpPr>
          <p:cNvPr id="5" name="文本框 4"/>
          <p:cNvSpPr txBox="1"/>
          <p:nvPr/>
        </p:nvSpPr>
        <p:spPr>
          <a:xfrm>
            <a:off x="908050" y="3687445"/>
            <a:ext cx="10449560" cy="1753235"/>
          </a:xfrm>
          <a:prstGeom prst="rect">
            <a:avLst/>
          </a:prstGeom>
          <a:noFill/>
        </p:spPr>
        <p:txBody>
          <a:bodyPr wrap="square" rtlCol="0" anchor="t">
            <a:spAutoFit/>
          </a:bodyPr>
          <a:p>
            <a:pPr fontAlgn="auto">
              <a:lnSpc>
                <a:spcPct val="150000"/>
              </a:lnSpc>
            </a:pPr>
            <a:r>
              <a:rPr lang="en-US" altLang="zh-CN" b="1">
                <a:latin typeface="+mj-lt"/>
                <a:cs typeface="+mj-lt"/>
              </a:rPr>
              <a:t>Factory reset</a:t>
            </a:r>
            <a:endParaRPr lang="en-US" altLang="zh-CN" b="1">
              <a:latin typeface="+mj-lt"/>
              <a:cs typeface="+mj-lt"/>
            </a:endParaRPr>
          </a:p>
          <a:p>
            <a:pPr fontAlgn="auto">
              <a:lnSpc>
                <a:spcPct val="150000"/>
              </a:lnSpc>
            </a:pPr>
            <a:r>
              <a:rPr lang="en-US" altLang="zh-CN">
                <a:latin typeface="+mj-lt"/>
                <a:cs typeface="+mj-lt"/>
              </a:rPr>
              <a:t>1. Do factory reset in the setting menu.</a:t>
            </a:r>
            <a:endParaRPr lang="zh-CN" altLang="en-US">
              <a:latin typeface="+mj-lt"/>
              <a:cs typeface="+mj-lt"/>
            </a:endParaRPr>
          </a:p>
          <a:p>
            <a:pPr fontAlgn="auto">
              <a:lnSpc>
                <a:spcPct val="150000"/>
              </a:lnSpc>
            </a:pPr>
            <a:r>
              <a:rPr lang="en-US" altLang="zh-CN">
                <a:latin typeface="+mj-lt"/>
                <a:cs typeface="+mj-lt"/>
              </a:rPr>
              <a:t>2. Pull out the power cable of WB01 and press the power button and hold. Plug in the power cable and keep on holding the power button for at least 10 seconds.</a:t>
            </a:r>
            <a:endParaRPr lang="en-US" altLang="zh-CN">
              <a:latin typeface="+mj-lt"/>
              <a:cs typeface="+mj-lt"/>
            </a:endParaRPr>
          </a:p>
        </p:txBody>
      </p:sp>
      <p:sp>
        <p:nvSpPr>
          <p:cNvPr id="2" name="X3机型"/>
          <p:cNvSpPr txBox="1"/>
          <p:nvPr/>
        </p:nvSpPr>
        <p:spPr>
          <a:xfrm>
            <a:off x="574330" y="408973"/>
            <a:ext cx="5520055"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cs typeface="+mj-lt"/>
              </a:rPr>
              <a:t>Firmware Upgrade Method for WB01</a:t>
            </a:r>
            <a:endParaRPr lang="en-US" altLang="zh-CN" sz="2800" b="1">
              <a:latin typeface="+mj-lt"/>
              <a:cs typeface="+mj-lt"/>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产品介绍"/>
          <p:cNvSpPr txBox="1"/>
          <p:nvPr>
            <p:ph type="ctrTitle"/>
          </p:nvPr>
        </p:nvSpPr>
        <p:spPr>
          <a:xfrm>
            <a:off x="-54437" y="2906770"/>
            <a:ext cx="7849235" cy="1184280"/>
          </a:xfrm>
          <a:prstGeom prst="rect">
            <a:avLst/>
          </a:prstGeom>
        </p:spPr>
        <p:txBody>
          <a:bodyPr/>
          <a:lstStyle/>
          <a:p>
            <a:pPr defTabSz="541655">
              <a:defRPr sz="3000" spc="0">
                <a:latin typeface="微软雅黑" panose="020B0503020204020204" charset="-122"/>
                <a:ea typeface="微软雅黑" panose="020B0503020204020204" charset="-122"/>
                <a:cs typeface="微软雅黑" panose="020B0503020204020204" charset="-122"/>
                <a:sym typeface="微软雅黑" panose="020B0503020204020204" charset="-122"/>
              </a:defRPr>
            </a:pPr>
            <a:r>
              <a:rPr>
                <a:latin typeface="+mj-lt"/>
                <a:cs typeface="+mj-lt"/>
              </a:rPr>
              <a:t>      </a:t>
            </a:r>
            <a:r>
              <a:rPr sz="4000">
                <a:latin typeface="+mj-lt"/>
                <a:cs typeface="+mj-lt"/>
              </a:rPr>
              <a:t>       </a:t>
            </a:r>
            <a:r>
              <a:rPr lang="en-US" altLang="zh-CN" sz="4000">
                <a:latin typeface="+mj-lt"/>
                <a:cs typeface="+mj-lt"/>
              </a:rPr>
              <a:t>Software Functions</a:t>
            </a:r>
            <a:endParaRPr lang="zh-CN" sz="4000">
              <a:latin typeface="+mj-lt"/>
              <a:cs typeface="+mj-lt"/>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566710" y="423578"/>
            <a:ext cx="318262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ctr"/>
            <a:r>
              <a:rPr lang="en-US" altLang="zh-CN" sz="2800" b="1">
                <a:latin typeface="+mj-lt"/>
                <a:cs typeface="+mj-lt"/>
              </a:rPr>
              <a:t>Sofware Introduction</a:t>
            </a:r>
            <a:endParaRPr lang="en-US" altLang="zh-CN" sz="2800" b="1">
              <a:latin typeface="+mj-lt"/>
              <a:cs typeface="+mj-lt"/>
            </a:endParaRPr>
          </a:p>
        </p:txBody>
      </p:sp>
      <p:pic>
        <p:nvPicPr>
          <p:cNvPr id="3" name="图片 2"/>
          <p:cNvPicPr>
            <a:picLocks noChangeAspect="1"/>
          </p:cNvPicPr>
          <p:nvPr/>
        </p:nvPicPr>
        <p:blipFill>
          <a:blip r:embed="rId1"/>
          <a:stretch>
            <a:fillRect/>
          </a:stretch>
        </p:blipFill>
        <p:spPr>
          <a:xfrm>
            <a:off x="566420" y="1550035"/>
            <a:ext cx="9459595" cy="5262245"/>
          </a:xfrm>
          <a:prstGeom prst="rect">
            <a:avLst/>
          </a:prstGeom>
        </p:spPr>
      </p:pic>
      <p:sp>
        <p:nvSpPr>
          <p:cNvPr id="4" name="文本框 3"/>
          <p:cNvSpPr txBox="1"/>
          <p:nvPr/>
        </p:nvSpPr>
        <p:spPr>
          <a:xfrm>
            <a:off x="547370" y="904875"/>
            <a:ext cx="10604500"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Slipe right at Homepage, you will see the screen share software fast start introduction. You can download  and install the corresponding client you need.</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716915" y="806320"/>
            <a:ext cx="3885565" cy="3443100"/>
          </a:xfrm>
          <a:prstGeom prst="roundRect">
            <a:avLst/>
          </a:prstGeom>
          <a:solidFill>
            <a:schemeClr val="tx2"/>
          </a:solidFill>
          <a:ln w="25400" cap="flat">
            <a:noFill/>
            <a:prstDash val="solid"/>
            <a:round/>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b" anchorCtr="0"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software screen share</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175" name="X3机型"/>
          <p:cNvSpPr txBox="1"/>
          <p:nvPr/>
        </p:nvSpPr>
        <p:spPr>
          <a:xfrm>
            <a:off x="814995" y="305468"/>
            <a:ext cx="266446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ctr"/>
            <a:r>
              <a:rPr lang="en-US" altLang="zh-CN" sz="2800" b="1">
                <a:latin typeface="+mj-lt"/>
                <a:cs typeface="+mj-lt"/>
              </a:rPr>
              <a:t>Working Principle</a:t>
            </a:r>
            <a:endParaRPr lang="en-US" altLang="zh-CN" sz="2800" b="1">
              <a:latin typeface="+mj-lt"/>
              <a:cs typeface="+mj-lt"/>
            </a:endParaRPr>
          </a:p>
        </p:txBody>
      </p:sp>
      <p:pic>
        <p:nvPicPr>
          <p:cNvPr id="3" name="图片 2"/>
          <p:cNvPicPr>
            <a:picLocks noChangeAspect="1"/>
          </p:cNvPicPr>
          <p:nvPr/>
        </p:nvPicPr>
        <p:blipFill>
          <a:blip r:embed="rId1"/>
          <a:stretch>
            <a:fillRect/>
          </a:stretch>
        </p:blipFill>
        <p:spPr>
          <a:xfrm>
            <a:off x="5447665" y="4979035"/>
            <a:ext cx="2096135" cy="1237615"/>
          </a:xfrm>
          <a:prstGeom prst="rect">
            <a:avLst/>
          </a:prstGeom>
        </p:spPr>
      </p:pic>
      <p:pic>
        <p:nvPicPr>
          <p:cNvPr id="4" name="图片 3"/>
          <p:cNvPicPr>
            <a:picLocks noChangeAspect="1"/>
          </p:cNvPicPr>
          <p:nvPr/>
        </p:nvPicPr>
        <p:blipFill>
          <a:blip r:embed="rId2"/>
          <a:stretch>
            <a:fillRect/>
          </a:stretch>
        </p:blipFill>
        <p:spPr>
          <a:xfrm>
            <a:off x="814705" y="1372235"/>
            <a:ext cx="1642745" cy="2108200"/>
          </a:xfrm>
          <a:prstGeom prst="rect">
            <a:avLst/>
          </a:prstGeom>
        </p:spPr>
      </p:pic>
      <p:pic>
        <p:nvPicPr>
          <p:cNvPr id="5" name="图片 4"/>
          <p:cNvPicPr>
            <a:picLocks noChangeAspect="1"/>
          </p:cNvPicPr>
          <p:nvPr/>
        </p:nvPicPr>
        <p:blipFill>
          <a:blip r:embed="rId3"/>
          <a:stretch>
            <a:fillRect/>
          </a:stretch>
        </p:blipFill>
        <p:spPr>
          <a:xfrm>
            <a:off x="3275965" y="1366520"/>
            <a:ext cx="1223010" cy="2113915"/>
          </a:xfrm>
          <a:prstGeom prst="rect">
            <a:avLst/>
          </a:prstGeom>
        </p:spPr>
      </p:pic>
      <p:pic>
        <p:nvPicPr>
          <p:cNvPr id="6" name="图片 5"/>
          <p:cNvPicPr>
            <a:picLocks noChangeAspect="1"/>
          </p:cNvPicPr>
          <p:nvPr/>
        </p:nvPicPr>
        <p:blipFill>
          <a:blip r:embed="rId4"/>
          <a:stretch>
            <a:fillRect/>
          </a:stretch>
        </p:blipFill>
        <p:spPr>
          <a:xfrm>
            <a:off x="6407785" y="1372235"/>
            <a:ext cx="1577975" cy="2108835"/>
          </a:xfrm>
          <a:prstGeom prst="rect">
            <a:avLst/>
          </a:prstGeom>
        </p:spPr>
      </p:pic>
      <p:pic>
        <p:nvPicPr>
          <p:cNvPr id="7" name="图片 6"/>
          <p:cNvPicPr>
            <a:picLocks noChangeAspect="1"/>
          </p:cNvPicPr>
          <p:nvPr/>
        </p:nvPicPr>
        <p:blipFill>
          <a:blip r:embed="rId5"/>
          <a:stretch>
            <a:fillRect/>
          </a:stretch>
        </p:blipFill>
        <p:spPr>
          <a:xfrm>
            <a:off x="9587230" y="1316355"/>
            <a:ext cx="1152525" cy="2247900"/>
          </a:xfrm>
          <a:prstGeom prst="rect">
            <a:avLst/>
          </a:prstGeom>
        </p:spPr>
      </p:pic>
      <p:pic>
        <p:nvPicPr>
          <p:cNvPr id="8" name="图片 7"/>
          <p:cNvPicPr>
            <a:picLocks noChangeAspect="1"/>
          </p:cNvPicPr>
          <p:nvPr/>
        </p:nvPicPr>
        <p:blipFill>
          <a:blip r:embed="rId6"/>
          <a:stretch>
            <a:fillRect/>
          </a:stretch>
        </p:blipFill>
        <p:spPr>
          <a:xfrm>
            <a:off x="9182735" y="3826510"/>
            <a:ext cx="1541780" cy="1635125"/>
          </a:xfrm>
          <a:prstGeom prst="rect">
            <a:avLst/>
          </a:prstGeom>
        </p:spPr>
      </p:pic>
      <p:cxnSp>
        <p:nvCxnSpPr>
          <p:cNvPr id="9" name="直接箭头连接符 8"/>
          <p:cNvCxnSpPr>
            <a:stCxn id="4" idx="3"/>
            <a:endCxn id="5" idx="1"/>
          </p:cNvCxnSpPr>
          <p:nvPr/>
        </p:nvCxnSpPr>
        <p:spPr>
          <a:xfrm flipV="1">
            <a:off x="2457450" y="2423795"/>
            <a:ext cx="818515" cy="2540"/>
          </a:xfrm>
          <a:prstGeom prst="straightConnector1">
            <a:avLst/>
          </a:prstGeom>
          <a:noFill/>
          <a:ln w="25400" cap="flat">
            <a:solidFill>
              <a:schemeClr val="accent1"/>
            </a:solidFill>
            <a:prstDash val="solid"/>
            <a:round/>
            <a:tailEnd type="arrow"/>
          </a:ln>
        </p:spPr>
        <p:style>
          <a:lnRef idx="0">
            <a:srgbClr val="FFFFFF"/>
          </a:lnRef>
          <a:fillRef idx="0">
            <a:srgbClr val="FFFFFF"/>
          </a:fillRef>
          <a:effectRef idx="0">
            <a:srgbClr val="FFFFFF"/>
          </a:effectRef>
          <a:fontRef idx="none"/>
        </p:style>
      </p:cxnSp>
      <p:sp>
        <p:nvSpPr>
          <p:cNvPr id="10" name="文本框 9"/>
          <p:cNvSpPr txBox="1"/>
          <p:nvPr/>
        </p:nvSpPr>
        <p:spPr>
          <a:xfrm>
            <a:off x="2538095" y="2129155"/>
            <a:ext cx="692785"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rPr>
              <a:t>encoding</a:t>
            </a:r>
            <a:endPar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11" name="文本框 10"/>
          <p:cNvSpPr txBox="1"/>
          <p:nvPr/>
        </p:nvSpPr>
        <p:spPr>
          <a:xfrm>
            <a:off x="993775" y="786765"/>
            <a:ext cx="1313180"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Software Screen share</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12" name="文本框 11"/>
          <p:cNvSpPr txBox="1"/>
          <p:nvPr/>
        </p:nvSpPr>
        <p:spPr>
          <a:xfrm>
            <a:off x="3230880" y="786765"/>
            <a:ext cx="1313180"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Application</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13" name="文本框 12"/>
          <p:cNvSpPr txBox="1"/>
          <p:nvPr/>
        </p:nvSpPr>
        <p:spPr>
          <a:xfrm>
            <a:off x="6539865" y="806450"/>
            <a:ext cx="1313180"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Receiver-WB01</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14" name="文本框 13"/>
          <p:cNvSpPr txBox="1"/>
          <p:nvPr/>
        </p:nvSpPr>
        <p:spPr>
          <a:xfrm>
            <a:off x="5451475" y="6216650"/>
            <a:ext cx="2092325"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Receiver &amp; Display-MAXHUB</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15" name="文本框 14"/>
          <p:cNvSpPr txBox="1"/>
          <p:nvPr/>
        </p:nvSpPr>
        <p:spPr>
          <a:xfrm>
            <a:off x="9391650" y="925195"/>
            <a:ext cx="2092325"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Display Devices</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16" name="文本框 15"/>
          <p:cNvSpPr txBox="1"/>
          <p:nvPr/>
        </p:nvSpPr>
        <p:spPr>
          <a:xfrm>
            <a:off x="9204325" y="5461635"/>
            <a:ext cx="1313180"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Hardware Screen share</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cxnSp>
        <p:nvCxnSpPr>
          <p:cNvPr id="17" name="肘形连接符 16"/>
          <p:cNvCxnSpPr>
            <a:stCxn id="8" idx="1"/>
            <a:endCxn id="6" idx="2"/>
          </p:cNvCxnSpPr>
          <p:nvPr/>
        </p:nvCxnSpPr>
        <p:spPr>
          <a:xfrm rot="10800000">
            <a:off x="7197090" y="3481070"/>
            <a:ext cx="1985645" cy="1163320"/>
          </a:xfrm>
          <a:prstGeom prst="bentConnector2">
            <a:avLst/>
          </a:prstGeom>
          <a:noFill/>
          <a:ln w="25400" cap="flat">
            <a:solidFill>
              <a:schemeClr val="accent1"/>
            </a:solidFill>
            <a:prstDash val="solid"/>
            <a:round/>
            <a:tailEnd type="arrow"/>
          </a:ln>
        </p:spPr>
        <p:style>
          <a:lnRef idx="0">
            <a:srgbClr val="FFFFFF"/>
          </a:lnRef>
          <a:fillRef idx="0">
            <a:srgbClr val="FFFFFF"/>
          </a:fillRef>
          <a:effectRef idx="0">
            <a:srgbClr val="FFFFFF"/>
          </a:effectRef>
          <a:fontRef idx="none"/>
        </p:style>
      </p:cxnSp>
      <p:cxnSp>
        <p:nvCxnSpPr>
          <p:cNvPr id="18" name="肘形连接符 17"/>
          <p:cNvCxnSpPr>
            <a:stCxn id="8" idx="1"/>
            <a:endCxn id="3" idx="3"/>
          </p:cNvCxnSpPr>
          <p:nvPr/>
        </p:nvCxnSpPr>
        <p:spPr>
          <a:xfrm rot="10800000" flipV="1">
            <a:off x="7543800" y="4644390"/>
            <a:ext cx="1638935" cy="953770"/>
          </a:xfrm>
          <a:prstGeom prst="bentConnector3">
            <a:avLst>
              <a:gd name="adj1" fmla="val 49981"/>
            </a:avLst>
          </a:prstGeom>
          <a:noFill/>
          <a:ln w="25400" cap="flat">
            <a:solidFill>
              <a:schemeClr val="accent1"/>
            </a:solidFill>
            <a:prstDash val="solid"/>
            <a:round/>
            <a:tailEnd type="arrow"/>
          </a:ln>
        </p:spPr>
        <p:style>
          <a:lnRef idx="0">
            <a:srgbClr val="FFFFFF"/>
          </a:lnRef>
          <a:fillRef idx="0">
            <a:srgbClr val="FFFFFF"/>
          </a:fillRef>
          <a:effectRef idx="0">
            <a:srgbClr val="FFFFFF"/>
          </a:effectRef>
          <a:fontRef idx="none"/>
        </p:style>
      </p:cxnSp>
      <p:cxnSp>
        <p:nvCxnSpPr>
          <p:cNvPr id="19" name="直接箭头连接符 18"/>
          <p:cNvCxnSpPr>
            <a:stCxn id="5" idx="3"/>
            <a:endCxn id="6" idx="1"/>
          </p:cNvCxnSpPr>
          <p:nvPr/>
        </p:nvCxnSpPr>
        <p:spPr>
          <a:xfrm>
            <a:off x="4498975" y="2423795"/>
            <a:ext cx="1908810" cy="3175"/>
          </a:xfrm>
          <a:prstGeom prst="straightConnector1">
            <a:avLst/>
          </a:prstGeom>
          <a:noFill/>
          <a:ln w="25400" cap="flat">
            <a:solidFill>
              <a:schemeClr val="accent1"/>
            </a:solidFill>
            <a:prstDash val="solid"/>
            <a:round/>
            <a:tailEnd type="arrow"/>
          </a:ln>
        </p:spPr>
        <p:style>
          <a:lnRef idx="0">
            <a:srgbClr val="FFFFFF"/>
          </a:lnRef>
          <a:fillRef idx="0">
            <a:srgbClr val="FFFFFF"/>
          </a:fillRef>
          <a:effectRef idx="0">
            <a:srgbClr val="FFFFFF"/>
          </a:effectRef>
          <a:fontRef idx="none"/>
        </p:style>
      </p:cxnSp>
      <p:cxnSp>
        <p:nvCxnSpPr>
          <p:cNvPr id="20" name="直接箭头连接符 19"/>
          <p:cNvCxnSpPr>
            <a:stCxn id="6" idx="3"/>
            <a:endCxn id="7" idx="1"/>
          </p:cNvCxnSpPr>
          <p:nvPr/>
        </p:nvCxnSpPr>
        <p:spPr>
          <a:xfrm>
            <a:off x="7985760" y="2426970"/>
            <a:ext cx="1601470" cy="13335"/>
          </a:xfrm>
          <a:prstGeom prst="straightConnector1">
            <a:avLst/>
          </a:prstGeom>
          <a:noFill/>
          <a:ln w="25400" cap="flat">
            <a:solidFill>
              <a:schemeClr val="accent1"/>
            </a:solidFill>
            <a:prstDash val="solid"/>
            <a:round/>
            <a:tailEnd type="arrow"/>
          </a:ln>
        </p:spPr>
        <p:style>
          <a:lnRef idx="0">
            <a:srgbClr val="FFFFFF"/>
          </a:lnRef>
          <a:fillRef idx="0">
            <a:srgbClr val="FFFFFF"/>
          </a:fillRef>
          <a:effectRef idx="0">
            <a:srgbClr val="FFFFFF"/>
          </a:effectRef>
          <a:fontRef idx="none"/>
        </p:style>
      </p:cxnSp>
      <p:sp>
        <p:nvSpPr>
          <p:cNvPr id="2" name="文本框 1"/>
          <p:cNvSpPr txBox="1"/>
          <p:nvPr/>
        </p:nvSpPr>
        <p:spPr>
          <a:xfrm>
            <a:off x="4575810" y="1943100"/>
            <a:ext cx="1576705"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private protocol</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21" name="文本框 20"/>
          <p:cNvSpPr txBox="1"/>
          <p:nvPr/>
        </p:nvSpPr>
        <p:spPr>
          <a:xfrm>
            <a:off x="5062855" y="2403475"/>
            <a:ext cx="781050"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Airplay</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22" name="文本框 21"/>
          <p:cNvSpPr txBox="1"/>
          <p:nvPr/>
        </p:nvSpPr>
        <p:spPr>
          <a:xfrm>
            <a:off x="8010525" y="1943100"/>
            <a:ext cx="1576705"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HDMI</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24" name="文本框 23"/>
          <p:cNvSpPr txBox="1"/>
          <p:nvPr/>
        </p:nvSpPr>
        <p:spPr>
          <a:xfrm>
            <a:off x="7469505" y="3826510"/>
            <a:ext cx="1713230"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a:ln>
                  <a:noFill/>
                </a:ln>
                <a:solidFill>
                  <a:srgbClr val="000000"/>
                </a:solidFill>
                <a:effectLst/>
                <a:uFillTx/>
                <a:latin typeface="+mj-lt"/>
                <a:ea typeface="+mj-ea"/>
                <a:cs typeface="+mj-cs"/>
                <a:sym typeface="Calibri" panose="020F0502020204030204"/>
              </a:rPr>
              <a:t> private </a:t>
            </a: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wireless </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protocol</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25" name="文本框 24"/>
          <p:cNvSpPr txBox="1"/>
          <p:nvPr/>
        </p:nvSpPr>
        <p:spPr>
          <a:xfrm>
            <a:off x="8489950" y="4704715"/>
            <a:ext cx="692785"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rPr>
              <a:t>encoding</a:t>
            </a:r>
            <a:endParaRPr kumimoji="0" lang="en-US" altLang="zh-CN" sz="1200" b="0" i="0" u="none" strike="noStrike" cap="none" spc="0" normalizeH="0" baseline="0">
              <a:ln>
                <a:noFill/>
              </a:ln>
              <a:solidFill>
                <a:srgbClr val="000000"/>
              </a:solidFill>
              <a:effectLst/>
              <a:uFillTx/>
              <a:latin typeface="+mj-lt"/>
              <a:ea typeface="+mj-ea"/>
              <a:cs typeface="+mj-cs"/>
              <a:sym typeface="Calibri" panose="020F0502020204030204"/>
            </a:endParaRPr>
          </a:p>
        </p:txBody>
      </p:sp>
      <p:cxnSp>
        <p:nvCxnSpPr>
          <p:cNvPr id="27" name="肘形连接符 26"/>
          <p:cNvCxnSpPr>
            <a:stCxn id="5" idx="3"/>
            <a:endCxn id="3" idx="1"/>
          </p:cNvCxnSpPr>
          <p:nvPr/>
        </p:nvCxnSpPr>
        <p:spPr>
          <a:xfrm>
            <a:off x="4498975" y="2423795"/>
            <a:ext cx="948690" cy="3174365"/>
          </a:xfrm>
          <a:prstGeom prst="bentConnector3">
            <a:avLst>
              <a:gd name="adj1" fmla="val 50000"/>
            </a:avLst>
          </a:prstGeom>
          <a:noFill/>
          <a:ln w="25400" cap="flat">
            <a:solidFill>
              <a:schemeClr val="accent1"/>
            </a:solidFill>
            <a:prstDash val="solid"/>
            <a:round/>
            <a:tailEnd type="arrow"/>
          </a:ln>
        </p:spPr>
        <p:style>
          <a:lnRef idx="0">
            <a:srgbClr val="FFFFFF"/>
          </a:lnRef>
          <a:fillRef idx="0">
            <a:srgbClr val="FFFFFF"/>
          </a:fillRef>
          <a:effectRef idx="0">
            <a:srgbClr val="FFFFFF"/>
          </a:effectRef>
          <a:fontRef idx="none"/>
        </p:style>
      </p:cxn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4370" y="1246505"/>
            <a:ext cx="10843895" cy="35521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a:latin typeface="+mj-lt"/>
                <a:cs typeface="+mj-lt"/>
                <a:sym typeface="+mn-ea"/>
              </a:rPr>
              <a:t>The screen share dongle(SM01) connects with PC through USB port.( Shown as  USB Mass Storage, Human Interface Devices)</a:t>
            </a:r>
            <a:endParaRPr lang="zh-CN" altLang="en-US">
              <a:latin typeface="+mj-lt"/>
              <a:cs typeface="+mj-lt"/>
            </a:endParaRPr>
          </a:p>
          <a:p>
            <a:pPr marL="342900" marR="0" indent="-342900" algn="l" defTabSz="914400" rtl="0" fontAlgn="auto" hangingPunct="0">
              <a:lnSpc>
                <a:spcPct val="150000"/>
              </a:lnSpc>
              <a:spcBef>
                <a:spcPts val="0"/>
              </a:spcBef>
              <a:spcAft>
                <a:spcPts val="0"/>
              </a:spcAft>
              <a:buClrTx/>
              <a:buSzTx/>
              <a:buFontTx/>
              <a:buAutoNum type="arabicPeriod"/>
            </a:pPr>
            <a:r>
              <a:rPr lang="en-US" altLang="zh-CN">
                <a:latin typeface="+mj-lt"/>
                <a:cs typeface="+mj-lt"/>
                <a:sym typeface="+mn-ea"/>
              </a:rPr>
              <a:t>The internal network card of the dongle conects with the MAXHUB's hotspot through WiFi(802.11 a/g/n) protocol.</a:t>
            </a:r>
            <a:endParaRPr lang="zh-CN" altLang="en-US">
              <a:latin typeface="+mj-lt"/>
              <a:cs typeface="+mj-lt"/>
            </a:endParaRPr>
          </a:p>
          <a:p>
            <a:pPr marL="342900" marR="0" indent="-342900" algn="l" defTabSz="914400" rtl="0" fontAlgn="auto" hangingPunct="0">
              <a:lnSpc>
                <a:spcPct val="150000"/>
              </a:lnSpc>
              <a:spcBef>
                <a:spcPts val="0"/>
              </a:spcBef>
              <a:spcAft>
                <a:spcPts val="0"/>
              </a:spcAft>
              <a:buClrTx/>
              <a:buSzTx/>
              <a:buFontTx/>
              <a:buAutoNum type="arabicPeriod"/>
            </a:pPr>
            <a:r>
              <a:rPr lang="en-US" altLang="zh-CN">
                <a:latin typeface="+mj-lt"/>
                <a:cs typeface="+mj-lt"/>
                <a:sym typeface="+mn-ea"/>
              </a:rPr>
              <a:t>When you open the USWT software on your desktop, the programm will capture the images of screen and encode them.</a:t>
            </a:r>
            <a:endParaRPr lang="zh-CN" altLang="en-US">
              <a:latin typeface="+mj-lt"/>
              <a:cs typeface="+mj-lt"/>
            </a:endParaRPr>
          </a:p>
          <a:p>
            <a:pPr marL="342900" marR="0" indent="-342900" algn="l" defTabSz="914400" rtl="0" fontAlgn="auto" hangingPunct="0">
              <a:lnSpc>
                <a:spcPct val="150000"/>
              </a:lnSpc>
              <a:spcBef>
                <a:spcPts val="0"/>
              </a:spcBef>
              <a:spcAft>
                <a:spcPts val="0"/>
              </a:spcAft>
              <a:buClrTx/>
              <a:buSzTx/>
              <a:buFontTx/>
              <a:buAutoNum type="arabicPeriod"/>
            </a:pPr>
            <a:r>
              <a:rPr lang="en-US" altLang="zh-CN">
                <a:latin typeface="+mj-lt"/>
                <a:cs typeface="+mj-lt"/>
                <a:sym typeface="+mn-ea"/>
              </a:rPr>
              <a:t>After encoding the screenshots, the programm pass the information to SM01 through USB HID interface.</a:t>
            </a:r>
            <a:endParaRPr lang="zh-CN" altLang="en-US">
              <a:latin typeface="+mj-lt"/>
              <a:cs typeface="+mj-lt"/>
            </a:endParaRPr>
          </a:p>
          <a:p>
            <a:pPr marL="342900" marR="0" indent="-342900" algn="l" defTabSz="914400" rtl="0" fontAlgn="auto" hangingPunct="0">
              <a:lnSpc>
                <a:spcPct val="150000"/>
              </a:lnSpc>
              <a:spcBef>
                <a:spcPts val="0"/>
              </a:spcBef>
              <a:spcAft>
                <a:spcPts val="0"/>
              </a:spcAft>
              <a:buClrTx/>
              <a:buSzTx/>
              <a:buFontTx/>
              <a:buAutoNum type="arabicPeriod"/>
            </a:pPr>
            <a:r>
              <a:rPr lang="en-US" altLang="zh-CN">
                <a:latin typeface="+mj-lt"/>
                <a:cs typeface="+mj-lt"/>
                <a:sym typeface="+mn-ea"/>
              </a:rPr>
              <a:t>The dongle(SM01) transmits the encoded data to </a:t>
            </a:r>
            <a:r>
              <a:rPr lang="zh-CN" altLang="en-US">
                <a:latin typeface="+mj-lt"/>
                <a:cs typeface="+mj-lt"/>
                <a:sym typeface="+mn-ea"/>
              </a:rPr>
              <a:t>MAXHUB </a:t>
            </a:r>
            <a:r>
              <a:rPr lang="en-US" altLang="zh-CN">
                <a:latin typeface="+mj-lt"/>
                <a:cs typeface="+mj-lt"/>
                <a:sym typeface="+mn-ea"/>
              </a:rPr>
              <a:t>or the Screen Share Box-WB01</a:t>
            </a:r>
            <a:endParaRPr lang="zh-CN" altLang="en-US">
              <a:latin typeface="+mj-lt"/>
              <a:cs typeface="+mj-lt"/>
            </a:endParaRPr>
          </a:p>
          <a:p>
            <a:pPr marL="342900" marR="0" indent="-342900" algn="l" defTabSz="914400" rtl="0" fontAlgn="auto" hangingPunct="0">
              <a:lnSpc>
                <a:spcPct val="150000"/>
              </a:lnSpc>
              <a:spcBef>
                <a:spcPts val="0"/>
              </a:spcBef>
              <a:spcAft>
                <a:spcPts val="0"/>
              </a:spcAft>
              <a:buClrTx/>
              <a:buSzTx/>
              <a:buFontTx/>
              <a:buAutoNum type="arabicPeriod"/>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The MAXHUB or WB01 will decode the data and output the audio , video and touch signals.</a:t>
            </a:r>
            <a:endPar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endParaRPr>
          </a:p>
        </p:txBody>
      </p:sp>
      <p:sp>
        <p:nvSpPr>
          <p:cNvPr id="2" name="X3机型"/>
          <p:cNvSpPr txBox="1"/>
          <p:nvPr/>
        </p:nvSpPr>
        <p:spPr>
          <a:xfrm>
            <a:off x="674660" y="305468"/>
            <a:ext cx="248920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ctr"/>
            <a:r>
              <a:rPr lang="en-US" altLang="zh-CN" sz="2800" b="1">
                <a:latin typeface="+mj-lt"/>
                <a:cs typeface="+mj-lt"/>
              </a:rPr>
              <a:t>Working Process</a:t>
            </a:r>
            <a:endParaRPr lang="en-US" altLang="zh-CN" sz="2800" b="1">
              <a:latin typeface="+mj-lt"/>
              <a:cs typeface="+mj-lt"/>
            </a:endParaRPr>
          </a:p>
        </p:txBody>
      </p:sp>
    </p:spTree>
  </p:cSld>
  <p:clrMapOvr>
    <a:masterClrMapping/>
  </p:clrMapOvr>
  <p:transition spd="med">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473682" y="313723"/>
            <a:ext cx="8193405"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ctr"/>
            <a:r>
              <a:rPr lang="en-US" altLang="zh-CN" sz="2800" b="1">
                <a:latin typeface="+mj-lt"/>
                <a:cs typeface="+mj-lt"/>
              </a:rPr>
              <a:t>Comparasion Between different Screen Share functions</a:t>
            </a:r>
            <a:endParaRPr lang="en-US" altLang="zh-CN" sz="2800" b="1">
              <a:latin typeface="+mj-lt"/>
              <a:cs typeface="+mj-lt"/>
            </a:endParaRPr>
          </a:p>
        </p:txBody>
      </p:sp>
      <p:sp>
        <p:nvSpPr>
          <p:cNvPr id="3" name="文本框 2"/>
          <p:cNvSpPr txBox="1"/>
          <p:nvPr/>
        </p:nvSpPr>
        <p:spPr>
          <a:xfrm>
            <a:off x="535940" y="6321425"/>
            <a:ext cx="8068945" cy="3670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a:solidFill>
                  <a:srgbClr val="FF0000"/>
                </a:solidFill>
                <a:ea typeface="宋体" panose="02010600030101010101" pitchFamily="2" charset="-122"/>
                <a:sym typeface="+mn-ea"/>
              </a:rPr>
              <a:t>Notes</a:t>
            </a:r>
            <a:r>
              <a:rPr lang="zh-CN" altLang="en-US">
                <a:solidFill>
                  <a:srgbClr val="FF0000"/>
                </a:solidFill>
                <a:ea typeface="宋体" panose="02010600030101010101" pitchFamily="2" charset="-122"/>
                <a:sym typeface="+mn-ea"/>
              </a:rPr>
              <a:t>：</a:t>
            </a:r>
            <a:r>
              <a:rPr lang="en-US" altLang="zh-CN">
                <a:solidFill>
                  <a:srgbClr val="FF0000"/>
                </a:solidFill>
                <a:ea typeface="宋体" panose="02010600030101010101" pitchFamily="2" charset="-122"/>
                <a:sym typeface="+mn-ea"/>
              </a:rPr>
              <a:t>the functions may change along with the upgrade of firmware</a:t>
            </a:r>
            <a:endParaRPr kumimoji="0" lang="en-US" altLang="zh-CN" sz="1800" b="0" i="0" u="none" strike="noStrike" cap="none" spc="0" normalizeH="0" baseline="0">
              <a:ln>
                <a:noFill/>
              </a:ln>
              <a:solidFill>
                <a:srgbClr val="FF0000"/>
              </a:solidFill>
              <a:effectLst/>
              <a:uFillTx/>
              <a:latin typeface="+mj-lt"/>
              <a:ea typeface="宋体" panose="02010600030101010101" pitchFamily="2" charset="-122"/>
              <a:cs typeface="+mj-cs"/>
              <a:sym typeface="+mn-ea"/>
            </a:endParaRPr>
          </a:p>
        </p:txBody>
      </p:sp>
      <p:graphicFrame>
        <p:nvGraphicFramePr>
          <p:cNvPr id="220" name="表格"/>
          <p:cNvGraphicFramePr/>
          <p:nvPr/>
        </p:nvGraphicFramePr>
        <p:xfrm>
          <a:off x="535940" y="1160780"/>
          <a:ext cx="10537190" cy="4983480"/>
        </p:xfrm>
        <a:graphic>
          <a:graphicData uri="http://schemas.openxmlformats.org/drawingml/2006/table">
            <a:tbl>
              <a:tblPr bandRow="1">
                <a:tableStyleId>{4C3C2611-4C71-4FC5-86AE-919BDF0F9419}</a:tableStyleId>
              </a:tblPr>
              <a:tblGrid>
                <a:gridCol w="945515"/>
                <a:gridCol w="1417320"/>
                <a:gridCol w="1431290"/>
                <a:gridCol w="1470660"/>
                <a:gridCol w="1463675"/>
                <a:gridCol w="2325370"/>
                <a:gridCol w="1483360"/>
              </a:tblGrid>
              <a:tr h="820420">
                <a:tc>
                  <a:txBody>
                    <a:bodyPr/>
                    <a:p>
                      <a:pPr defTabSz="914400">
                        <a:defRPr sz="3400">
                          <a:sym typeface="Helvetica Neue" panose="02000503000000020004"/>
                        </a:defRPr>
                      </a:pPr>
                      <a:endParaRPr sz="1200">
                        <a:latin typeface="+mj-lt"/>
                        <a:cs typeface="+mj-lt"/>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F2F2F2"/>
                    </a:solidFill>
                  </a:tcPr>
                </a:tc>
                <a:tc>
                  <a:txBody>
                    <a:bodyPr/>
                    <a:p>
                      <a:pPr defTabSz="457200">
                        <a:lnSpc>
                          <a:spcPct val="100000"/>
                        </a:lnSpc>
                        <a:defRPr sz="1800"/>
                      </a:pPr>
                      <a:r>
                        <a:rPr lang="en-US" sz="1200" dirty="0">
                          <a:latin typeface="+mj-lt"/>
                          <a:ea typeface="Helvetica"/>
                          <a:cs typeface="+mj-lt"/>
                          <a:sym typeface="Helvetica"/>
                        </a:rPr>
                        <a:t>Andriod Phone +Screen share</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Apple IOS+</a:t>
                      </a:r>
                      <a:endParaRPr lang="en-US" sz="1200">
                        <a:latin typeface="+mj-lt"/>
                        <a:ea typeface="Helvetica"/>
                        <a:cs typeface="+mj-lt"/>
                        <a:sym typeface="Helvetica"/>
                      </a:endParaRPr>
                    </a:p>
                    <a:p>
                      <a:pPr defTabSz="457200">
                        <a:lnSpc>
                          <a:spcPct val="100000"/>
                        </a:lnSpc>
                        <a:defRPr sz="1800"/>
                      </a:pPr>
                      <a:r>
                        <a:rPr lang="en-US" sz="1200">
                          <a:latin typeface="+mj-lt"/>
                          <a:ea typeface="Helvetica"/>
                          <a:cs typeface="+mj-lt"/>
                          <a:sym typeface="Helvetica"/>
                        </a:rPr>
                        <a:t>Screen share</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sz="1200" dirty="0" err="1">
                          <a:latin typeface="+mj-lt"/>
                          <a:ea typeface="Helvetica"/>
                          <a:cs typeface="+mj-lt"/>
                          <a:sym typeface="Helvetica"/>
                        </a:rPr>
                        <a:t>MAC+Airplay</a:t>
                      </a:r>
                      <a:endParaRPr sz="1200" dirty="0" err="1">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sz="1200">
                          <a:latin typeface="+mj-lt"/>
                          <a:ea typeface="Helvetica"/>
                          <a:cs typeface="+mj-lt"/>
                          <a:sym typeface="Helvetica"/>
                        </a:rPr>
                        <a:t>MAC+SM01</a:t>
                      </a:r>
                      <a:endParaRPr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dirty="0">
                          <a:latin typeface="+mj-lt"/>
                          <a:ea typeface="Helvetica"/>
                          <a:cs typeface="+mj-lt"/>
                          <a:sym typeface="Helvetica"/>
                        </a:rPr>
                        <a:t>Windows+Screen Share</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Windows</a:t>
                      </a:r>
                      <a:r>
                        <a:rPr sz="1200">
                          <a:latin typeface="+mj-lt"/>
                          <a:ea typeface="Helvetica"/>
                          <a:cs typeface="+mj-lt"/>
                          <a:sym typeface="Helvetica"/>
                        </a:rPr>
                        <a:t>+SM01</a:t>
                      </a:r>
                      <a:endParaRPr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r>
              <a:tr h="830580">
                <a:tc>
                  <a:txBody>
                    <a:bodyPr/>
                    <a:p>
                      <a:pPr defTabSz="457200">
                        <a:lnSpc>
                          <a:spcPct val="100000"/>
                        </a:lnSpc>
                        <a:defRPr sz="1800"/>
                      </a:pPr>
                      <a:r>
                        <a:rPr lang="en-US" sz="1200" dirty="0">
                          <a:latin typeface="+mj-lt"/>
                          <a:ea typeface="Helvetica"/>
                          <a:cs typeface="+mj-lt"/>
                          <a:sym typeface="Helvetica"/>
                        </a:rPr>
                        <a:t>Audio signal</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F2F2F2"/>
                    </a:solidFill>
                  </a:tcPr>
                </a:tc>
                <a:tc>
                  <a:txBody>
                    <a:bodyPr/>
                    <a:p>
                      <a:pPr defTabSz="457200">
                        <a:lnSpc>
                          <a:spcPct val="100000"/>
                        </a:lnSpc>
                        <a:defRPr sz="1800"/>
                      </a:pPr>
                      <a:r>
                        <a:rPr lang="en-US" sz="1200" dirty="0">
                          <a:latin typeface="+mj-lt"/>
                          <a:ea typeface="Helvetica"/>
                          <a:cs typeface="+mj-lt"/>
                          <a:sym typeface="Helvetica"/>
                        </a:rPr>
                        <a:t>N</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dirty="0">
                          <a:latin typeface="+mj-lt"/>
                          <a:ea typeface="Helvetica"/>
                          <a:cs typeface="+mj-lt"/>
                          <a:sym typeface="Helvetica"/>
                        </a:rPr>
                        <a:t>Y</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dirty="0" err="1">
                          <a:latin typeface="+mj-lt"/>
                          <a:ea typeface="Helvetica"/>
                          <a:cs typeface="+mj-lt"/>
                          <a:sym typeface="Helvetica"/>
                        </a:rPr>
                        <a:t>Y</a:t>
                      </a:r>
                      <a:endParaRPr lang="en-US" sz="1200" dirty="0" err="1">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r>
              <a:tr h="830580">
                <a:tc>
                  <a:txBody>
                    <a:bodyPr/>
                    <a:p>
                      <a:pPr defTabSz="457200">
                        <a:lnSpc>
                          <a:spcPct val="100000"/>
                        </a:lnSpc>
                        <a:defRPr sz="1800"/>
                      </a:pPr>
                      <a:r>
                        <a:rPr lang="en-US" sz="1200" dirty="0">
                          <a:latin typeface="+mj-lt"/>
                          <a:ea typeface="Helvetica"/>
                          <a:cs typeface="+mj-lt"/>
                          <a:sym typeface="Helvetica"/>
                        </a:rPr>
                        <a:t>Conection Method</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F2F2F2"/>
                    </a:solidFill>
                  </a:tcPr>
                </a:tc>
                <a:tc>
                  <a:txBody>
                    <a:bodyPr/>
                    <a:p>
                      <a:pPr defTabSz="457200">
                        <a:lnSpc>
                          <a:spcPct val="100000"/>
                        </a:lnSpc>
                        <a:defRPr sz="1800"/>
                      </a:pPr>
                      <a:r>
                        <a:rPr lang="en-US" sz="1200" dirty="0">
                          <a:latin typeface="+mj-lt"/>
                          <a:ea typeface="Helvetica"/>
                          <a:cs typeface="+mj-lt"/>
                          <a:sym typeface="Helvetica"/>
                        </a:rPr>
                        <a:t>Hotspot of MAXHUB</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dirty="0">
                          <a:latin typeface="+mj-lt"/>
                          <a:ea typeface="Helvetica"/>
                          <a:cs typeface="+mj-lt"/>
                          <a:sym typeface="Helvetica"/>
                        </a:rPr>
                        <a:t>Hotspot of MAXHUB</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dirty="0">
                          <a:latin typeface="+mj-lt"/>
                          <a:ea typeface="Helvetica"/>
                          <a:cs typeface="+mj-lt"/>
                          <a:sym typeface="Helvetica"/>
                        </a:rPr>
                        <a:t>Hotspot of MAXHUB</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dirty="0">
                          <a:latin typeface="+mj-lt"/>
                          <a:ea typeface="Helvetica"/>
                          <a:cs typeface="+mj-lt"/>
                          <a:sym typeface="Helvetica"/>
                        </a:rPr>
                        <a:t>Hotspot of MAXHUB</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dirty="0">
                          <a:latin typeface="+mj-lt"/>
                          <a:ea typeface="Helvetica"/>
                          <a:cs typeface="+mj-lt"/>
                          <a:sym typeface="Helvetica"/>
                        </a:rPr>
                        <a:t>Hotspot of MAXHUB or</a:t>
                      </a:r>
                      <a:endParaRPr lang="en-US" sz="1200" dirty="0">
                        <a:latin typeface="+mj-lt"/>
                        <a:ea typeface="Helvetica"/>
                        <a:cs typeface="+mj-lt"/>
                        <a:sym typeface="Helvetica"/>
                      </a:endParaRPr>
                    </a:p>
                    <a:p>
                      <a:pPr defTabSz="457200">
                        <a:lnSpc>
                          <a:spcPct val="100000"/>
                        </a:lnSpc>
                        <a:defRPr sz="1800"/>
                      </a:pPr>
                      <a:r>
                        <a:rPr lang="en-US" sz="1200" dirty="0">
                          <a:latin typeface="+mj-lt"/>
                          <a:ea typeface="Helvetica"/>
                          <a:cs typeface="+mj-lt"/>
                          <a:sym typeface="Helvetica"/>
                        </a:rPr>
                        <a:t>the same LAN with MAXHUB</a:t>
                      </a:r>
                      <a:endParaRPr lang="zh-CN" sz="1200">
                        <a:latin typeface="+mj-lt"/>
                        <a:ea typeface="宋体" panose="02010600030101010101" pitchFamily="2" charset="-122"/>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dirty="0">
                          <a:latin typeface="+mj-lt"/>
                          <a:ea typeface="Helvetica"/>
                          <a:cs typeface="+mj-lt"/>
                          <a:sym typeface="Helvetica"/>
                        </a:rPr>
                        <a:t>Hotspot of MAXHUB</a:t>
                      </a:r>
                      <a:endParaRPr lang="en-US" sz="1200" dirty="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r>
              <a:tr h="830580">
                <a:tc>
                  <a:txBody>
                    <a:bodyPr/>
                    <a:p>
                      <a:pPr defTabSz="457200">
                        <a:lnSpc>
                          <a:spcPct val="100000"/>
                        </a:lnSpc>
                        <a:defRPr sz="1800"/>
                      </a:pPr>
                      <a:r>
                        <a:rPr lang="en-US" sz="1200">
                          <a:latin typeface="+mj-lt"/>
                          <a:ea typeface="Helvetica"/>
                          <a:cs typeface="+mj-lt"/>
                          <a:sym typeface="Helvetica"/>
                        </a:rPr>
                        <a:t>Touch signal</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F2F2F2"/>
                    </a:solidFill>
                  </a:tcPr>
                </a:tc>
                <a:tc>
                  <a:txBody>
                    <a:bodyPr/>
                    <a:p>
                      <a:pPr defTabSz="457200">
                        <a:lnSpc>
                          <a:spcPct val="100000"/>
                        </a:lnSpc>
                        <a:defRPr sz="1800"/>
                      </a:pPr>
                      <a:r>
                        <a:rPr lang="en-US" sz="1200">
                          <a:latin typeface="+mj-lt"/>
                          <a:ea typeface="Helvetica"/>
                          <a:cs typeface="+mj-lt"/>
                          <a:sym typeface="Helvetica"/>
                        </a:rPr>
                        <a:t>N</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N</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a:latin typeface="+mj-lt"/>
                          <a:ea typeface="Helvetica"/>
                          <a:cs typeface="+mj-lt"/>
                          <a:sym typeface="Helvetica"/>
                        </a:rPr>
                        <a:t>N</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r>
              <a:tr h="830580">
                <a:tc>
                  <a:txBody>
                    <a:bodyPr/>
                    <a:p>
                      <a:pPr defTabSz="457200">
                        <a:lnSpc>
                          <a:spcPct val="100000"/>
                        </a:lnSpc>
                        <a:defRPr sz="1800"/>
                      </a:pPr>
                      <a:r>
                        <a:rPr lang="en-US" sz="1200">
                          <a:latin typeface="+mj-lt"/>
                          <a:ea typeface="Helvetica"/>
                          <a:cs typeface="+mj-lt"/>
                          <a:sym typeface="Helvetica"/>
                        </a:rPr>
                        <a:t>Extended Screen</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F2F2F2"/>
                    </a:solidFill>
                  </a:tcPr>
                </a:tc>
                <a:tc>
                  <a:txBody>
                    <a:bodyPr/>
                    <a:p>
                      <a:pPr defTabSz="457200">
                        <a:lnSpc>
                          <a:spcPct val="100000"/>
                        </a:lnSpc>
                        <a:defRPr sz="1800"/>
                      </a:pPr>
                      <a:r>
                        <a:rPr lang="en-US" sz="1200">
                          <a:latin typeface="+mj-lt"/>
                          <a:ea typeface="Helvetica"/>
                          <a:cs typeface="+mj-lt"/>
                          <a:sym typeface="Helvetica"/>
                        </a:rPr>
                        <a:t>N</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N</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N</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r>
              <a:tr h="830580">
                <a:tc>
                  <a:txBody>
                    <a:bodyPr/>
                    <a:p>
                      <a:pPr defTabSz="457200">
                        <a:lnSpc>
                          <a:spcPct val="100000"/>
                        </a:lnSpc>
                        <a:defRPr sz="1800"/>
                      </a:pPr>
                      <a:r>
                        <a:rPr lang="en-US" sz="1200">
                          <a:latin typeface="+mj-lt"/>
                          <a:ea typeface="Helvetica"/>
                          <a:cs typeface="+mj-lt"/>
                          <a:sym typeface="Helvetica"/>
                        </a:rPr>
                        <a:t>Four splitted-Screen</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F2F2F2"/>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c>
                  <a:txBody>
                    <a:bodyPr/>
                    <a:p>
                      <a:pPr defTabSz="457200">
                        <a:lnSpc>
                          <a:spcPct val="100000"/>
                        </a:lnSpc>
                        <a:defRPr sz="1800"/>
                      </a:pPr>
                      <a:r>
                        <a:rPr lang="en-US" sz="1200">
                          <a:latin typeface="+mj-lt"/>
                          <a:ea typeface="Helvetica"/>
                          <a:cs typeface="+mj-lt"/>
                          <a:sym typeface="Helvetica"/>
                        </a:rPr>
                        <a:t>Y</a:t>
                      </a:r>
                      <a:endParaRPr lang="en-US" sz="1200">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E2EFDA"/>
                    </a:solidFill>
                  </a:tcPr>
                </a:tc>
                <a:tc>
                  <a:txBody>
                    <a:bodyPr/>
                    <a:p>
                      <a:pPr defTabSz="457200">
                        <a:lnSpc>
                          <a:spcPct val="100000"/>
                        </a:lnSpc>
                        <a:defRPr sz="1800"/>
                      </a:pPr>
                      <a:r>
                        <a:rPr lang="en-US" sz="1200" dirty="0" err="1">
                          <a:latin typeface="+mj-lt"/>
                          <a:ea typeface="Helvetica"/>
                          <a:cs typeface="+mj-lt"/>
                          <a:sym typeface="Helvetica"/>
                        </a:rPr>
                        <a:t>Y</a:t>
                      </a:r>
                      <a:endParaRPr lang="en-US" sz="1200" dirty="0" err="1">
                        <a:latin typeface="+mj-lt"/>
                        <a:ea typeface="Helvetica"/>
                        <a:cs typeface="+mj-lt"/>
                        <a:sym typeface="Helvetica"/>
                      </a:endParaRPr>
                    </a:p>
                  </a:txBody>
                  <a:tcPr marL="7620" marR="7620" marT="7620" marB="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DDEBF7"/>
                    </a:solidFill>
                  </a:tcPr>
                </a:tc>
              </a:tr>
            </a:tbl>
          </a:graphicData>
        </a:graphic>
      </p:graphicFrame>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570520" y="471838"/>
            <a:ext cx="101346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cs typeface="+mj-lt"/>
              </a:rPr>
              <a:t>Notes:</a:t>
            </a:r>
            <a:endParaRPr lang="en-US" altLang="zh-CN" sz="2800" b="1">
              <a:latin typeface="+mj-lt"/>
              <a:cs typeface="+mj-lt"/>
            </a:endParaRPr>
          </a:p>
        </p:txBody>
      </p:sp>
      <p:sp>
        <p:nvSpPr>
          <p:cNvPr id="3" name="文本框 2"/>
          <p:cNvSpPr txBox="1"/>
          <p:nvPr/>
        </p:nvSpPr>
        <p:spPr>
          <a:xfrm>
            <a:off x="387985" y="953135"/>
            <a:ext cx="11155045" cy="562991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342900" marR="0" indent="-342900" algn="l" defTabSz="914400" rtl="0" fontAlgn="auto" hangingPunct="0">
              <a:lnSpc>
                <a:spcPct val="150000"/>
              </a:lnSpc>
              <a:spcBef>
                <a:spcPts val="0"/>
              </a:spcBef>
              <a:spcAft>
                <a:spcPts val="0"/>
              </a:spcAft>
              <a:buClrTx/>
              <a:buSzTx/>
              <a:buFontTx/>
              <a:buAutoNum type="arabicPeriod"/>
            </a:pP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Andriod Screen Share </a:t>
            </a:r>
            <a:r>
              <a:rPr kumimoji="0" lang="en-US" altLang="zh-CN" sz="2400" b="1" i="0" u="none" strike="noStrike" cap="none" spc="0" normalizeH="0" baseline="0">
                <a:ln>
                  <a:noFill/>
                </a:ln>
                <a:solidFill>
                  <a:srgbClr val="FF0000"/>
                </a:solidFill>
                <a:effectLst/>
                <a:uFillTx/>
                <a:latin typeface="+mj-lt"/>
                <a:ea typeface="楷体-简" panose="02010600040101010101" charset="-122"/>
                <a:cs typeface="+mj-lt"/>
                <a:sym typeface="Calibri" panose="020F0502020204030204"/>
              </a:rPr>
              <a:t>can not transfer the audio signal</a:t>
            </a: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 but IOS client can.It is the code limitation of andriod root system.</a:t>
            </a:r>
            <a:endParaRPr kumimoji="0" lang="zh-CN" altLang="en-US"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endParaRPr>
          </a:p>
          <a:p>
            <a:pPr marL="342900" marR="0" indent="-342900" algn="l" defTabSz="914400" rtl="0" fontAlgn="auto" hangingPunct="0">
              <a:lnSpc>
                <a:spcPct val="150000"/>
              </a:lnSpc>
              <a:spcBef>
                <a:spcPts val="0"/>
              </a:spcBef>
              <a:spcAft>
                <a:spcPts val="0"/>
              </a:spcAft>
              <a:buClrTx/>
              <a:buSzTx/>
              <a:buFontTx/>
              <a:buAutoNum type="arabicPeriod"/>
            </a:pP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Make sure the </a:t>
            </a:r>
            <a:r>
              <a:rPr kumimoji="0" lang="en-US" altLang="zh-CN" sz="2400" b="1" i="0" u="none" strike="noStrike" cap="none" spc="0" normalizeH="0" baseline="0">
                <a:ln>
                  <a:noFill/>
                </a:ln>
                <a:solidFill>
                  <a:srgbClr val="FF0000"/>
                </a:solidFill>
                <a:effectLst/>
                <a:uFillTx/>
                <a:latin typeface="+mj-lt"/>
                <a:ea typeface="楷体-简" panose="02010600040101010101" charset="-122"/>
                <a:cs typeface="+mj-lt"/>
                <a:sym typeface="Calibri" panose="020F0502020204030204"/>
              </a:rPr>
              <a:t>android system can get on-line</a:t>
            </a: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 so that the mobilephones, Pads or computers connecting with the hotspot of MAXHUB can get on-line as well.</a:t>
            </a:r>
            <a:endParaRPr kumimoji="0" lang="zh-CN" altLang="en-US"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endParaRPr>
          </a:p>
          <a:p>
            <a:pPr marL="342900" marR="0" indent="-342900" algn="l" defTabSz="914400" rtl="0" fontAlgn="auto" hangingPunct="0">
              <a:lnSpc>
                <a:spcPct val="150000"/>
              </a:lnSpc>
              <a:spcBef>
                <a:spcPts val="0"/>
              </a:spcBef>
              <a:spcAft>
                <a:spcPts val="0"/>
              </a:spcAft>
              <a:buClrTx/>
              <a:buSzTx/>
              <a:buFontTx/>
              <a:buAutoNum type="arabicPeriod"/>
            </a:pP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Support </a:t>
            </a:r>
            <a:r>
              <a:rPr kumimoji="0" lang="en-US" altLang="zh-CN" sz="2400" b="1" i="0" u="none" strike="noStrike" cap="none" spc="0" normalizeH="0" baseline="0">
                <a:ln>
                  <a:noFill/>
                </a:ln>
                <a:solidFill>
                  <a:srgbClr val="FF0000"/>
                </a:solidFill>
                <a:effectLst/>
                <a:uFillTx/>
                <a:latin typeface="+mj-lt"/>
                <a:ea typeface="楷体-简" panose="02010600040101010101" charset="-122"/>
                <a:cs typeface="+mj-lt"/>
                <a:sym typeface="Calibri" panose="020F0502020204030204"/>
              </a:rPr>
              <a:t>8 maximum clients</a:t>
            </a: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 connected with one MAXHUB panel at the same time.And </a:t>
            </a:r>
            <a:r>
              <a:rPr kumimoji="0" lang="en-US" altLang="zh-CN" sz="2400" b="1" i="0" u="none" strike="noStrike" cap="none" spc="0" normalizeH="0" baseline="0">
                <a:ln>
                  <a:noFill/>
                </a:ln>
                <a:solidFill>
                  <a:srgbClr val="FF0000"/>
                </a:solidFill>
                <a:effectLst/>
                <a:uFillTx/>
                <a:latin typeface="+mj-lt"/>
                <a:ea typeface="楷体-简" panose="02010600040101010101" charset="-122"/>
                <a:cs typeface="+mj-lt"/>
                <a:sym typeface="Calibri" panose="020F0502020204030204"/>
              </a:rPr>
              <a:t>4 split screen</a:t>
            </a: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 at most.And you need to </a:t>
            </a:r>
            <a:r>
              <a:rPr kumimoji="0" lang="en-US" altLang="zh-CN" sz="2400" b="1" i="0" u="none" strike="noStrike" cap="none" spc="0" normalizeH="0" baseline="0">
                <a:ln>
                  <a:noFill/>
                </a:ln>
                <a:solidFill>
                  <a:srgbClr val="FF0000"/>
                </a:solidFill>
                <a:effectLst/>
                <a:uFillTx/>
                <a:latin typeface="+mj-lt"/>
                <a:ea typeface="楷体-简" panose="02010600040101010101" charset="-122"/>
                <a:cs typeface="+mj-lt"/>
                <a:sym typeface="Calibri" panose="020F0502020204030204"/>
              </a:rPr>
              <a:t>long hold the button on the dongle</a:t>
            </a: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 to join the screen share if there have been other  connections.</a:t>
            </a:r>
            <a:endParaRPr kumimoji="0" lang="zh-CN" altLang="en-US"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endParaRPr>
          </a:p>
          <a:p>
            <a:pPr marL="342900" marR="0" indent="-342900" algn="l" defTabSz="914400" rtl="0" fontAlgn="auto" hangingPunct="0">
              <a:lnSpc>
                <a:spcPct val="150000"/>
              </a:lnSpc>
              <a:spcBef>
                <a:spcPts val="0"/>
              </a:spcBef>
              <a:spcAft>
                <a:spcPts val="0"/>
              </a:spcAft>
              <a:buClrTx/>
              <a:buSzTx/>
              <a:buFontTx/>
              <a:buAutoNum type="arabicPeriod"/>
            </a:pP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The </a:t>
            </a:r>
            <a:r>
              <a:rPr kumimoji="0" lang="en-US" altLang="zh-CN" sz="2400" b="1" i="0" u="none" strike="noStrike" cap="none" spc="0" normalizeH="0" baseline="0">
                <a:ln>
                  <a:noFill/>
                </a:ln>
                <a:solidFill>
                  <a:srgbClr val="FF0000"/>
                </a:solidFill>
                <a:effectLst/>
                <a:uFillTx/>
                <a:latin typeface="+mj-lt"/>
                <a:ea typeface="楷体-简" panose="02010600040101010101" charset="-122"/>
                <a:cs typeface="+mj-lt"/>
                <a:sym typeface="Calibri" panose="020F0502020204030204"/>
              </a:rPr>
              <a:t>screen share software for PC can only be used on MAXHUB X3 series</a:t>
            </a:r>
            <a:r>
              <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.Connecting with the hotspot of MAXHUB or in the same LAN with MAXHUB, both ways can make your PC share screen.</a:t>
            </a:r>
            <a:endParaRPr kumimoji="0" lang="en-US" altLang="zh-CN" sz="24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谢谢"/>
          <p:cNvSpPr txBox="1"/>
          <p:nvPr>
            <p:ph type="title"/>
          </p:nvPr>
        </p:nvSpPr>
        <p:spPr>
          <a:xfrm>
            <a:off x="1669415" y="1130300"/>
            <a:ext cx="1736725" cy="664845"/>
          </a:xfrm>
          <a:prstGeom prst="rect">
            <a:avLst/>
          </a:prstGeom>
        </p:spPr>
        <p:txBody>
          <a:bodyPr>
            <a:normAutofit/>
          </a:bodyPr>
          <a:lstStyle>
            <a:lvl1pPr>
              <a:defRPr spc="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en-US">
                <a:latin typeface="+mj-lt"/>
                <a:cs typeface="+mj-lt"/>
              </a:rPr>
              <a:t>Catalog</a:t>
            </a:r>
            <a:endParaRPr lang="en-US">
              <a:latin typeface="+mj-lt"/>
              <a:cs typeface="+mj-lt"/>
            </a:endParaRPr>
          </a:p>
        </p:txBody>
      </p:sp>
      <p:sp>
        <p:nvSpPr>
          <p:cNvPr id="172" name="软硬件架构…"/>
          <p:cNvSpPr txBox="1"/>
          <p:nvPr/>
        </p:nvSpPr>
        <p:spPr>
          <a:xfrm>
            <a:off x="1567987" y="2167892"/>
            <a:ext cx="2961005" cy="2157095"/>
          </a:xfrm>
          <a:prstGeom prst="rect">
            <a:avLst/>
          </a:prstGeom>
          <a:ln w="12700">
            <a:miter lim="400000"/>
          </a:ln>
        </p:spPr>
        <p:txBody>
          <a:bodyPr wrap="none" lIns="45718" tIns="45718" rIns="45718" bIns="45718">
            <a:spAutoFit/>
          </a:bodyPr>
          <a:lstStyle/>
          <a:p>
            <a:pPr marL="180340" indent="-180340">
              <a:lnSpc>
                <a:spcPct val="140000"/>
              </a:lnSpc>
              <a:buSzPct val="100000"/>
              <a:buChar char="•"/>
              <a:defRPr sz="2400">
                <a:solidFill>
                  <a:srgbClr val="FFFFFF"/>
                </a:solidFill>
                <a:latin typeface="华文楷体" panose="02010600040101010101" charset="-122"/>
                <a:ea typeface="华文楷体" panose="02010600040101010101" charset="-122"/>
                <a:cs typeface="华文楷体" panose="02010600040101010101" charset="-122"/>
                <a:sym typeface="华文楷体" panose="02010600040101010101" charset="-122"/>
              </a:defRPr>
            </a:pPr>
            <a:r>
              <a:rPr lang="en-US" altLang="zh-CN">
                <a:latin typeface="+mj-lt"/>
                <a:cs typeface="+mj-lt"/>
              </a:rPr>
              <a:t>Hardware Introdution</a:t>
            </a:r>
            <a:endParaRPr lang="zh-CN">
              <a:latin typeface="+mj-lt"/>
              <a:cs typeface="+mj-lt"/>
            </a:endParaRPr>
          </a:p>
          <a:p>
            <a:pPr marL="180340" indent="-180340">
              <a:lnSpc>
                <a:spcPct val="140000"/>
              </a:lnSpc>
              <a:buSzPct val="100000"/>
              <a:buChar char="•"/>
              <a:defRPr sz="2400">
                <a:solidFill>
                  <a:srgbClr val="FFFFFF"/>
                </a:solidFill>
                <a:latin typeface="华文楷体" panose="02010600040101010101" charset="-122"/>
                <a:ea typeface="华文楷体" panose="02010600040101010101" charset="-122"/>
                <a:cs typeface="华文楷体" panose="02010600040101010101" charset="-122"/>
                <a:sym typeface="华文楷体" panose="02010600040101010101" charset="-122"/>
              </a:defRPr>
            </a:pPr>
            <a:r>
              <a:rPr lang="en-US" altLang="zh-CN">
                <a:latin typeface="+mj-lt"/>
                <a:cs typeface="+mj-lt"/>
              </a:rPr>
              <a:t>Software Functions</a:t>
            </a:r>
            <a:endParaRPr lang="zh-CN">
              <a:latin typeface="+mj-lt"/>
              <a:cs typeface="+mj-lt"/>
            </a:endParaRPr>
          </a:p>
          <a:p>
            <a:pPr marL="180340" indent="-180340">
              <a:lnSpc>
                <a:spcPct val="140000"/>
              </a:lnSpc>
              <a:buSzPct val="100000"/>
              <a:buChar char="•"/>
              <a:defRPr sz="2400">
                <a:solidFill>
                  <a:srgbClr val="FFFFFF"/>
                </a:solidFill>
                <a:latin typeface="华文楷体" panose="02010600040101010101" charset="-122"/>
                <a:ea typeface="华文楷体" panose="02010600040101010101" charset="-122"/>
                <a:cs typeface="华文楷体" panose="02010600040101010101" charset="-122"/>
                <a:sym typeface="华文楷体" panose="02010600040101010101" charset="-122"/>
              </a:defRPr>
            </a:pPr>
            <a:r>
              <a:rPr lang="en-US" altLang="zh-CN">
                <a:latin typeface="+mj-lt"/>
                <a:cs typeface="+mj-lt"/>
              </a:rPr>
              <a:t>Troubleshooting</a:t>
            </a:r>
            <a:endParaRPr lang="zh-CN">
              <a:latin typeface="+mj-lt"/>
              <a:cs typeface="+mj-lt"/>
            </a:endParaRPr>
          </a:p>
          <a:p>
            <a:pPr marL="180340" indent="-180340">
              <a:lnSpc>
                <a:spcPct val="140000"/>
              </a:lnSpc>
              <a:buSzPct val="100000"/>
              <a:buChar char="•"/>
              <a:defRPr sz="2400">
                <a:solidFill>
                  <a:srgbClr val="FFFFFF"/>
                </a:solidFill>
                <a:latin typeface="华文楷体" panose="02010600040101010101" charset="-122"/>
                <a:ea typeface="华文楷体" panose="02010600040101010101" charset="-122"/>
                <a:cs typeface="华文楷体" panose="02010600040101010101" charset="-122"/>
                <a:sym typeface="华文楷体" panose="02010600040101010101" charset="-122"/>
              </a:defRPr>
            </a:pPr>
            <a:r>
              <a:rPr lang="en-US" altLang="zh-CN">
                <a:latin typeface="+mj-lt"/>
                <a:cs typeface="+mj-lt"/>
              </a:rPr>
              <a:t>FAQ</a:t>
            </a:r>
            <a:endParaRPr lang="en-US" altLang="zh-CN">
              <a:latin typeface="+mj-lt"/>
              <a:cs typeface="+mj-lt"/>
            </a:endParaRPr>
          </a:p>
        </p:txBody>
      </p:sp>
      <p:pic>
        <p:nvPicPr>
          <p:cNvPr id="173" name="图片 12" descr="图片 12"/>
          <p:cNvPicPr>
            <a:picLocks noChangeAspect="1"/>
          </p:cNvPicPr>
          <p:nvPr/>
        </p:nvPicPr>
        <p:blipFill>
          <a:blip r:embed="rId1"/>
          <a:stretch>
            <a:fillRect/>
          </a:stretch>
        </p:blipFill>
        <p:spPr>
          <a:xfrm>
            <a:off x="5313491" y="999715"/>
            <a:ext cx="6782791" cy="3080519"/>
          </a:xfrm>
          <a:prstGeom prst="rect">
            <a:avLst/>
          </a:prstGeom>
          <a:ln w="12700">
            <a:miter lim="400000"/>
            <a:headEnd/>
            <a:tailEnd/>
          </a:ln>
          <a:effectLst>
            <a:reflection stA="50000" endPos="40000" dir="5400000" sy="-100000" algn="bl" rotWithShape="0"/>
          </a:effectLst>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产品介绍"/>
          <p:cNvSpPr txBox="1"/>
          <p:nvPr>
            <p:ph type="ctrTitle"/>
          </p:nvPr>
        </p:nvSpPr>
        <p:spPr>
          <a:xfrm>
            <a:off x="-54437" y="2906770"/>
            <a:ext cx="7849235" cy="1184280"/>
          </a:xfrm>
          <a:prstGeom prst="rect">
            <a:avLst/>
          </a:prstGeom>
        </p:spPr>
        <p:txBody>
          <a:bodyPr/>
          <a:lstStyle/>
          <a:p>
            <a:pPr defTabSz="541655">
              <a:defRPr sz="3000" spc="0">
                <a:latin typeface="微软雅黑" panose="020B0503020204020204" charset="-122"/>
                <a:ea typeface="微软雅黑" panose="020B0503020204020204" charset="-122"/>
                <a:cs typeface="微软雅黑" panose="020B0503020204020204" charset="-122"/>
                <a:sym typeface="微软雅黑" panose="020B0503020204020204" charset="-122"/>
              </a:defRPr>
            </a:pPr>
            <a:r>
              <a:rPr>
                <a:latin typeface="+mj-lt"/>
                <a:cs typeface="+mj-lt"/>
              </a:rPr>
              <a:t>      </a:t>
            </a:r>
            <a:r>
              <a:rPr sz="4000">
                <a:latin typeface="+mj-lt"/>
                <a:cs typeface="+mj-lt"/>
              </a:rPr>
              <a:t>       </a:t>
            </a:r>
            <a:r>
              <a:rPr lang="en-US" altLang="zh-CN" sz="4000">
                <a:latin typeface="+mj-lt"/>
                <a:cs typeface="+mj-lt"/>
              </a:rPr>
              <a:t>Troubleshooting</a:t>
            </a:r>
            <a:endParaRPr lang="en-US" altLang="zh-CN" sz="4000">
              <a:latin typeface="+mj-lt"/>
              <a:cs typeface="+mj-lt"/>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574330" y="408973"/>
            <a:ext cx="333375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ea typeface="黑体-简" panose="02000000000000000000" charset="-122"/>
                <a:cs typeface="+mj-lt"/>
              </a:rPr>
              <a:t>Troubleshooting Steps</a:t>
            </a:r>
            <a:endParaRPr lang="en-US" altLang="zh-CN" sz="2800" b="1">
              <a:latin typeface="+mj-lt"/>
              <a:ea typeface="黑体-简" panose="02000000000000000000" charset="-122"/>
              <a:cs typeface="+mj-lt"/>
            </a:endParaRPr>
          </a:p>
        </p:txBody>
      </p:sp>
      <p:sp>
        <p:nvSpPr>
          <p:cNvPr id="4" name="文本框 3"/>
          <p:cNvSpPr txBox="1"/>
          <p:nvPr/>
        </p:nvSpPr>
        <p:spPr>
          <a:xfrm>
            <a:off x="813435" y="1324610"/>
            <a:ext cx="8276590" cy="643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Problems: SM01 can not connect with MAXHUB/WB01 BOX, stop working during screen sharing or can not detect the MAXHUB/WB01 BOX </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5" name="文本框 4"/>
          <p:cNvSpPr txBox="1"/>
          <p:nvPr/>
        </p:nvSpPr>
        <p:spPr>
          <a:xfrm>
            <a:off x="813435" y="2338070"/>
            <a:ext cx="9351010" cy="25831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Steps:</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1. Do not cover the WiFi antennas of MAXHUB or WB01 box with any material.</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2. Check if there are any  interference signals or the WiFi restraint (WIDS/WIPS) setted by IT engineer of customer's company.</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3. Change another PC to test if there is something wrong with the PC being used.</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lang="en-US" altLang="zh-CN">
                <a:ln>
                  <a:noFill/>
                </a:ln>
                <a:solidFill>
                  <a:srgbClr val="000000"/>
                </a:solidFill>
                <a:effectLst/>
                <a:uFillTx/>
                <a:latin typeface="+mj-lt"/>
                <a:ea typeface="+mj-ea"/>
                <a:cs typeface="+mj-cs"/>
                <a:sym typeface="Calibri" panose="020F0502020204030204"/>
              </a:rPr>
              <a:t>3. upgrade the firmware of TV board ,PC module and WB01 box to the latest version.  Rematch the dongle with MAXHUB or WB01.</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4. Check the hotspot settings. Use your mobilephone to connect with the hotspot, check if it works well. If it works, replace the SM01. If not, replace the TV board.</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512735" y="469298"/>
            <a:ext cx="3305175"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ea typeface="黑体-简" panose="02000000000000000000" charset="-122"/>
                <a:cs typeface="+mj-lt"/>
              </a:rPr>
              <a:t>Software  Information</a:t>
            </a:r>
            <a:endParaRPr lang="en-US" altLang="zh-CN" sz="2800" b="1">
              <a:latin typeface="+mj-lt"/>
              <a:ea typeface="黑体-简" panose="02000000000000000000" charset="-122"/>
              <a:cs typeface="+mj-lt"/>
            </a:endParaRPr>
          </a:p>
        </p:txBody>
      </p:sp>
      <p:sp>
        <p:nvSpPr>
          <p:cNvPr id="2" name="文本框 1"/>
          <p:cNvSpPr txBox="1"/>
          <p:nvPr/>
        </p:nvSpPr>
        <p:spPr>
          <a:xfrm>
            <a:off x="1493520" y="2149475"/>
            <a:ext cx="9170670" cy="920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3" name="文本框 2"/>
          <p:cNvSpPr txBox="1"/>
          <p:nvPr/>
        </p:nvSpPr>
        <p:spPr>
          <a:xfrm>
            <a:off x="670560" y="1184910"/>
            <a:ext cx="9993630" cy="424497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342900" marR="0" indent="0" algn="l" defTabSz="914400" rtl="0" fontAlgn="auto" hangingPunct="0">
              <a:lnSpc>
                <a:spcPct val="150000"/>
              </a:lnSpc>
              <a:spcBef>
                <a:spcPts val="0"/>
              </a:spcBef>
              <a:spcAft>
                <a:spcPts val="0"/>
              </a:spcAft>
              <a:buClrTx/>
              <a:buSzTx/>
              <a:buFontTx/>
              <a:buNone/>
            </a:pPr>
            <a:r>
              <a:rPr kumimoji="0" lang="en-US" altLang="zh-CN"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1.If you can not solve the problem in the end, please get the information below and send to the technical support team.</a:t>
            </a:r>
            <a:endParaRPr kumimoji="0" lang="en-US" altLang="zh-CN"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endParaRPr>
          </a:p>
          <a:p>
            <a:pPr marL="342900" marR="0" indent="0" algn="l" defTabSz="914400" rtl="0" fontAlgn="auto" hangingPunct="0">
              <a:lnSpc>
                <a:spcPct val="150000"/>
              </a:lnSpc>
              <a:spcBef>
                <a:spcPts val="0"/>
              </a:spcBef>
              <a:spcAft>
                <a:spcPts val="0"/>
              </a:spcAft>
              <a:buClrTx/>
              <a:buSzTx/>
              <a:buFontTx/>
              <a:buNone/>
            </a:pPr>
            <a:r>
              <a:rPr kumimoji="0" lang="en-US" altLang="zh-CN" sz="2000" b="1"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SN of the MAXHUB unit, firmware version, video of problem</a:t>
            </a:r>
            <a:r>
              <a:rPr kumimoji="0" lang="en-US" altLang="zh-CN"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a:t>
            </a:r>
            <a:endParaRPr kumimoji="0" lang="en-US" altLang="zh-CN"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endParaRPr>
          </a:p>
          <a:p>
            <a:pPr marL="342900" marR="0" indent="0" algn="l" defTabSz="914400" rtl="0" fontAlgn="auto" hangingPunct="0">
              <a:lnSpc>
                <a:spcPct val="150000"/>
              </a:lnSpc>
              <a:spcBef>
                <a:spcPts val="0"/>
              </a:spcBef>
              <a:spcAft>
                <a:spcPts val="0"/>
              </a:spcAft>
              <a:buClrTx/>
              <a:buSzTx/>
              <a:buFontTx/>
              <a:buNone/>
            </a:pPr>
            <a:r>
              <a:rPr kumimoji="0" lang="en-US" altLang="zh-CN"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2.For the problem of Screen share software, we need more information like the software version, the models of PC or mobilephone being used</a:t>
            </a:r>
            <a:endParaRPr kumimoji="0" lang="en-US" altLang="zh-CN"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endParaRPr>
          </a:p>
          <a:p>
            <a:pPr marL="342900" marR="0" indent="0" algn="l" defTabSz="914400" rtl="0" fontAlgn="auto" hangingPunct="0">
              <a:lnSpc>
                <a:spcPct val="150000"/>
              </a:lnSpc>
              <a:spcBef>
                <a:spcPts val="0"/>
              </a:spcBef>
              <a:spcAft>
                <a:spcPts val="0"/>
              </a:spcAft>
              <a:buClrTx/>
              <a:buSzTx/>
              <a:buFontTx/>
              <a:buNone/>
            </a:pPr>
            <a:r>
              <a:rPr kumimoji="0" lang="en-US" altLang="zh-CN"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3. For the problem with SM01 dongle, please send the log files. You can find the files in below address</a:t>
            </a:r>
            <a:endParaRPr kumimoji="0" lang="zh-CN" altLang="en-US" sz="2000" b="0" i="0" u="none" strike="noStrike" cap="none" spc="0" normalizeH="0" baseline="0">
              <a:ln>
                <a:noFill/>
              </a:ln>
              <a:solidFill>
                <a:srgbClr val="000000"/>
              </a:solidFill>
              <a:effectLst/>
              <a:uFillTx/>
              <a:latin typeface="楷体-简" panose="02010600040101010101" charset="-122"/>
              <a:ea typeface="楷体-简" panose="02010600040101010101" charset="-122"/>
              <a:cs typeface="+mj-cs"/>
              <a:sym typeface="Calibri" panose="020F0502020204030204"/>
            </a:endParaRPr>
          </a:p>
          <a:p>
            <a:pPr marL="285750" marR="0" indent="0" algn="l" defTabSz="914400" rtl="0" fontAlgn="auto" hangingPunct="0">
              <a:lnSpc>
                <a:spcPct val="150000"/>
              </a:lnSpc>
              <a:spcBef>
                <a:spcPts val="0"/>
              </a:spcBef>
              <a:spcAft>
                <a:spcPts val="0"/>
              </a:spcAft>
              <a:buClrTx/>
              <a:buSzTx/>
              <a:buFont typeface="Arial" panose="020B0604020202020204" pitchFamily="34" charset="0"/>
              <a:buChar char="•"/>
            </a:pPr>
            <a:r>
              <a:rPr kumimoji="0" lang="zh-CN" altLang="en-US"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windows:  C:/</a:t>
            </a:r>
            <a:r>
              <a:rPr kumimoji="0" lang="en-US" altLang="zh-CN"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Users</a:t>
            </a:r>
            <a:r>
              <a:rPr kumimoji="0" lang="zh-CN" altLang="en-US"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/user/AppData/Roaming/MaxhubDongleClient/</a:t>
            </a:r>
            <a:endParaRPr kumimoji="0" lang="zh-CN" altLang="en-US"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endParaRPr>
          </a:p>
          <a:p>
            <a:pPr marL="285750" marR="0" indent="0" algn="l" defTabSz="914400" rtl="0" fontAlgn="auto" hangingPunct="0">
              <a:lnSpc>
                <a:spcPct val="150000"/>
              </a:lnSpc>
              <a:spcBef>
                <a:spcPts val="0"/>
              </a:spcBef>
              <a:spcAft>
                <a:spcPts val="0"/>
              </a:spcAft>
              <a:buClrTx/>
              <a:buSzTx/>
              <a:buFont typeface="Arial" panose="020B0604020202020204" pitchFamily="34" charset="0"/>
              <a:buChar char="•"/>
            </a:pPr>
            <a:r>
              <a:rPr kumimoji="0" lang="zh-CN" altLang="en-US"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rPr>
              <a:t>Mac:  ~/Library/Logs/MaxhubDongleClient/</a:t>
            </a:r>
            <a:endParaRPr kumimoji="0" lang="zh-CN" altLang="en-US" sz="2000" b="0" i="0" u="none" strike="noStrike" cap="none" spc="0" normalizeH="0" baseline="0">
              <a:ln>
                <a:noFill/>
              </a:ln>
              <a:solidFill>
                <a:srgbClr val="000000"/>
              </a:solidFill>
              <a:effectLst/>
              <a:uFillTx/>
              <a:latin typeface="+mj-lt"/>
              <a:ea typeface="楷体-简" panose="02010600040101010101" charset="-122"/>
              <a:cs typeface="+mj-lt"/>
              <a:sym typeface="Calibri" panose="020F0502020204030204"/>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产品介绍"/>
          <p:cNvSpPr txBox="1"/>
          <p:nvPr>
            <p:ph type="ctrTitle"/>
          </p:nvPr>
        </p:nvSpPr>
        <p:spPr>
          <a:xfrm>
            <a:off x="-54437" y="2906770"/>
            <a:ext cx="7849235" cy="1184280"/>
          </a:xfrm>
          <a:prstGeom prst="rect">
            <a:avLst/>
          </a:prstGeom>
        </p:spPr>
        <p:txBody>
          <a:bodyPr/>
          <a:lstStyle/>
          <a:p>
            <a:pPr defTabSz="541655">
              <a:defRPr sz="3000" spc="0">
                <a:latin typeface="微软雅黑" panose="020B0503020204020204" charset="-122"/>
                <a:ea typeface="微软雅黑" panose="020B0503020204020204" charset="-122"/>
                <a:cs typeface="微软雅黑" panose="020B0503020204020204" charset="-122"/>
                <a:sym typeface="微软雅黑" panose="020B0503020204020204" charset="-122"/>
              </a:defRPr>
            </a:pPr>
            <a:r>
              <a:t>      </a:t>
            </a:r>
            <a:r>
              <a:rPr sz="4000"/>
              <a:t>       </a:t>
            </a:r>
            <a:r>
              <a:rPr lang="en-US" altLang="zh-CN" sz="4000"/>
              <a:t>FAQ</a:t>
            </a:r>
            <a:endParaRPr lang="en-US" altLang="zh-CN" sz="4000"/>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3520" y="2149475"/>
            <a:ext cx="9170670" cy="920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3" name="文本框 2"/>
          <p:cNvSpPr txBox="1"/>
          <p:nvPr/>
        </p:nvSpPr>
        <p:spPr>
          <a:xfrm>
            <a:off x="720090" y="1228725"/>
            <a:ext cx="8035290" cy="20288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lt"/>
                <a:sym typeface="Calibri" panose="020F0502020204030204"/>
              </a:rPr>
              <a:t>1.Description:  The signal transmitted between SM01 and MAXHUB/WB01 is interrupted frequently.( every 10 mins)</a:t>
            </a:r>
            <a:endParaRPr kumimoji="0" lang="zh-CN" altLang="en-US" sz="1800" b="1"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Solutions</a:t>
            </a:r>
            <a:r>
              <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rPr>
              <a:t>：</a:t>
            </a: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Check if the router has turned on the </a:t>
            </a:r>
            <a:r>
              <a:rPr>
                <a:latin typeface="+mj-lt"/>
                <a:cs typeface="+mj-lt"/>
                <a:sym typeface="+mn-ea"/>
              </a:rPr>
              <a:t>WIDS/WIPS </a:t>
            </a:r>
            <a:r>
              <a:rPr lang="en-US">
                <a:latin typeface="+mj-lt"/>
                <a:cs typeface="+mj-lt"/>
                <a:sym typeface="+mn-ea"/>
              </a:rPr>
              <a:t>function. You can ask the IT manager of customer's company.</a:t>
            </a:r>
            <a:endParaRPr lang="en-US">
              <a:latin typeface="+mj-lt"/>
              <a:cs typeface="+mj-lt"/>
              <a:sym typeface="+mn-ea"/>
            </a:endParaRPr>
          </a:p>
          <a:p>
            <a:pPr marL="0" marR="0" indent="0" algn="l" defTabSz="914400" rtl="0" fontAlgn="auto" latinLnBrk="0" hangingPunct="0">
              <a:lnSpc>
                <a:spcPct val="100000"/>
              </a:lnSpc>
              <a:spcBef>
                <a:spcPts val="0"/>
              </a:spcBef>
              <a:spcAft>
                <a:spcPts val="0"/>
              </a:spcAft>
              <a:buClrTx/>
              <a:buSzTx/>
              <a:buFontTx/>
              <a:buNone/>
            </a:pPr>
            <a:r>
              <a:rPr lang="en-US" altLang="zh-CN">
                <a:latin typeface="+mj-lt"/>
                <a:cs typeface="+mj-lt"/>
                <a:sym typeface="+mn-ea"/>
              </a:rPr>
              <a:t>Reason</a:t>
            </a:r>
            <a:r>
              <a:rPr lang="zh-CN" altLang="en-US">
                <a:latin typeface="+mj-lt"/>
                <a:cs typeface="+mj-lt"/>
                <a:sym typeface="+mn-ea"/>
              </a:rPr>
              <a:t>：</a:t>
            </a:r>
            <a:r>
              <a:rPr lang="en-US" altLang="zh-CN">
                <a:latin typeface="+mj-lt"/>
                <a:cs typeface="+mj-lt"/>
                <a:sym typeface="+mn-ea"/>
              </a:rPr>
              <a:t>The WIDS/WIPS function will cut down the signal frequently.</a:t>
            </a:r>
            <a:endParaRPr kumimoji="0" lang="en-US" altLang="zh-CN" sz="1800" b="0" i="0" u="none" strike="noStrike" cap="none" spc="0" normalizeH="0" baseline="0">
              <a:ln>
                <a:noFill/>
              </a:ln>
              <a:solidFill>
                <a:srgbClr val="000000"/>
              </a:solidFill>
              <a:effectLst/>
              <a:uFillTx/>
              <a:latin typeface="+mj-lt"/>
              <a:ea typeface="宋体" panose="02010600030101010101" pitchFamily="2" charset="-122"/>
              <a:cs typeface="+mj-lt"/>
              <a:sym typeface="+mn-ea"/>
            </a:endParaRPr>
          </a:p>
        </p:txBody>
      </p:sp>
      <p:sp>
        <p:nvSpPr>
          <p:cNvPr id="5" name="文本框 4"/>
          <p:cNvSpPr txBox="1"/>
          <p:nvPr/>
        </p:nvSpPr>
        <p:spPr>
          <a:xfrm>
            <a:off x="610870" y="4154170"/>
            <a:ext cx="9124950" cy="147510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lt"/>
                <a:sym typeface="Calibri" panose="020F0502020204030204"/>
              </a:rPr>
              <a:t>2.Description</a:t>
            </a:r>
            <a:r>
              <a:rPr kumimoji="0" lang="zh-CN" altLang="en-US" sz="1800" b="1" i="0" u="none" strike="noStrike" cap="none" spc="0" normalizeH="0" baseline="0">
                <a:ln>
                  <a:noFill/>
                </a:ln>
                <a:solidFill>
                  <a:srgbClr val="000000"/>
                </a:solidFill>
                <a:effectLst/>
                <a:uFillTx/>
                <a:latin typeface="+mj-lt"/>
                <a:ea typeface="+mj-ea"/>
                <a:cs typeface="+mj-lt"/>
                <a:sym typeface="Calibri" panose="020F0502020204030204"/>
              </a:rPr>
              <a:t>：</a:t>
            </a:r>
            <a:r>
              <a:rPr kumimoji="0" lang="en-US" altLang="zh-CN" sz="1800" b="1" i="0" u="none" strike="noStrike" cap="none" spc="0" normalizeH="0" baseline="0">
                <a:ln>
                  <a:noFill/>
                </a:ln>
                <a:solidFill>
                  <a:srgbClr val="000000"/>
                </a:solidFill>
                <a:effectLst/>
                <a:uFillTx/>
                <a:latin typeface="+mj-lt"/>
                <a:ea typeface="+mj-ea"/>
                <a:cs typeface="+mj-lt"/>
                <a:sym typeface="Calibri" panose="020F0502020204030204"/>
              </a:rPr>
              <a:t>The anti-virus software may recognize the driver of SM01 as virus, and stop the driver from runing.</a:t>
            </a: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Solutions</a:t>
            </a:r>
            <a:r>
              <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rPr>
              <a:t>：</a:t>
            </a: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Clarify to customer that it is a false alarm. And recommand to add the driver into the white list of their anti-virus software.</a:t>
            </a:r>
            <a:endParaRPr kumimoji="0" lang="zh-CN" sz="1800" b="0" i="0" u="none" strike="noStrike" cap="none" spc="0" normalizeH="0" baseline="0">
              <a:ln>
                <a:noFill/>
              </a:ln>
              <a:solidFill>
                <a:srgbClr val="000000"/>
              </a:solidFill>
              <a:effectLst/>
              <a:uFillTx/>
              <a:latin typeface="+mj-lt"/>
              <a:ea typeface="宋体" panose="02010600030101010101" pitchFamily="2" charset="-122"/>
              <a:cs typeface="+mj-lt"/>
              <a:sym typeface="+mn-ea"/>
            </a:endParaRPr>
          </a:p>
        </p:txBody>
      </p:sp>
      <p:sp>
        <p:nvSpPr>
          <p:cNvPr id="4" name="X3机型"/>
          <p:cNvSpPr txBox="1"/>
          <p:nvPr/>
        </p:nvSpPr>
        <p:spPr>
          <a:xfrm>
            <a:off x="720380" y="426753"/>
            <a:ext cx="263271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ea typeface="黑体-简" panose="02000000000000000000" charset="-122"/>
                <a:cs typeface="+mj-lt"/>
              </a:rPr>
              <a:t>Screen Share FAQ</a:t>
            </a:r>
            <a:r>
              <a:rPr lang="zh-CN" altLang="en-US" sz="2800" b="1">
                <a:latin typeface="+mj-lt"/>
                <a:ea typeface="黑体-简" panose="02000000000000000000" charset="-122"/>
                <a:cs typeface="+mj-lt"/>
              </a:rPr>
              <a:t> </a:t>
            </a:r>
            <a:endParaRPr lang="zh-CN" altLang="en-US" sz="2800" b="1">
              <a:latin typeface="+mj-lt"/>
              <a:ea typeface="黑体-简" panose="02000000000000000000" charset="-122"/>
              <a:cs typeface="+mj-lt"/>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3520" y="2149475"/>
            <a:ext cx="9170670" cy="920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3" name="文本框 2"/>
          <p:cNvSpPr txBox="1"/>
          <p:nvPr/>
        </p:nvSpPr>
        <p:spPr>
          <a:xfrm>
            <a:off x="720090" y="1228725"/>
            <a:ext cx="5760720" cy="34137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lt"/>
                <a:sym typeface="Calibri" panose="020F0502020204030204"/>
              </a:rPr>
              <a:t>3.Description</a:t>
            </a:r>
            <a:r>
              <a:rPr kumimoji="0" lang="zh-CN" altLang="en-US" sz="1800" b="1" i="0" u="none" strike="noStrike" cap="none" spc="0" normalizeH="0" baseline="0">
                <a:ln>
                  <a:noFill/>
                </a:ln>
                <a:solidFill>
                  <a:srgbClr val="000000"/>
                </a:solidFill>
                <a:effectLst/>
                <a:uFillTx/>
                <a:latin typeface="+mj-lt"/>
                <a:ea typeface="+mj-ea"/>
                <a:cs typeface="+mj-lt"/>
                <a:sym typeface="Calibri" panose="020F0502020204030204"/>
              </a:rPr>
              <a:t>：</a:t>
            </a:r>
            <a:r>
              <a:rPr kumimoji="0" lang="en-US" altLang="zh-CN" sz="1800" b="1" i="0" u="none" strike="noStrike" cap="none" spc="0" normalizeH="0" baseline="0">
                <a:ln>
                  <a:noFill/>
                </a:ln>
                <a:solidFill>
                  <a:srgbClr val="000000"/>
                </a:solidFill>
                <a:effectLst/>
                <a:uFillTx/>
                <a:latin typeface="+mj-lt"/>
                <a:ea typeface="+mj-ea"/>
                <a:cs typeface="+mj-lt"/>
                <a:sym typeface="Calibri" panose="020F0502020204030204"/>
              </a:rPr>
              <a:t>Fail to screen share, and error code is (0)</a:t>
            </a: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Solutions</a:t>
            </a:r>
            <a:r>
              <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rPr>
              <a:t>：</a:t>
            </a: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lang="en-US" altLang="zh-CN">
                <a:latin typeface="+mj-lt"/>
                <a:cs typeface="+mj-lt"/>
                <a:sym typeface="+mn-ea"/>
              </a:rPr>
              <a:t>1.It means the SM01 can not connect with the hotspot of MAXHUB/ WB01. Please test the hotspot with your mobilephone. </a:t>
            </a:r>
            <a:endParaRPr lang="en-US" altLang="zh-CN">
              <a:latin typeface="+mj-lt"/>
              <a:cs typeface="+mj-lt"/>
              <a:sym typeface="+mn-ea"/>
            </a:endParaRPr>
          </a:p>
          <a:p>
            <a:pPr marL="0" marR="0" indent="0" algn="l" defTabSz="914400" rtl="0" fontAlgn="auto" latinLnBrk="0" hangingPunct="0">
              <a:lnSpc>
                <a:spcPct val="100000"/>
              </a:lnSpc>
              <a:spcBef>
                <a:spcPts val="0"/>
              </a:spcBef>
              <a:spcAft>
                <a:spcPts val="0"/>
              </a:spcAft>
              <a:buClrTx/>
              <a:buSzTx/>
              <a:buFontTx/>
              <a:buNone/>
            </a:pPr>
            <a:endParaRPr kumimoji="0" lang="zh-CN" sz="1800" b="0" i="0" u="none" strike="noStrike" cap="none" spc="0" normalizeH="0" baseline="0">
              <a:ln>
                <a:noFill/>
              </a:ln>
              <a:solidFill>
                <a:srgbClr val="000000"/>
              </a:solidFill>
              <a:effectLst/>
              <a:uFillTx/>
              <a:latin typeface="+mj-lt"/>
              <a:ea typeface="宋体" panose="02010600030101010101" pitchFamily="2" charset="-122"/>
              <a:cs typeface="+mj-lt"/>
              <a:sym typeface="+mn-ea"/>
            </a:endParaRPr>
          </a:p>
          <a:p>
            <a:pPr marL="0" marR="0" indent="0" algn="l" defTabSz="914400" rtl="0" fontAlgn="auto" latinLnBrk="0" hangingPunct="0">
              <a:lnSpc>
                <a:spcPct val="100000"/>
              </a:lnSpc>
              <a:spcBef>
                <a:spcPts val="0"/>
              </a:spcBef>
              <a:spcAft>
                <a:spcPts val="0"/>
              </a:spcAft>
              <a:buClrTx/>
              <a:buSzTx/>
              <a:buFontTx/>
              <a:buNone/>
            </a:pPr>
            <a:r>
              <a:rPr lang="zh-CN" altLang="en-US">
                <a:latin typeface="+mj-lt"/>
                <a:cs typeface="+mj-lt"/>
                <a:sym typeface="+mn-ea"/>
              </a:rPr>
              <a:t>2.</a:t>
            </a:r>
            <a:r>
              <a:rPr lang="en-US" altLang="zh-CN">
                <a:latin typeface="+mj-lt"/>
                <a:cs typeface="+mj-lt"/>
                <a:sym typeface="+mn-ea"/>
              </a:rPr>
              <a:t>Check if the WIDS/WIPS function interfere the signal.</a:t>
            </a:r>
            <a:endParaRPr lang="zh-CN" altLang="en-US">
              <a:latin typeface="+mj-lt"/>
              <a:cs typeface="+mj-lt"/>
              <a:sym typeface="+mn-ea"/>
            </a:endParaRPr>
          </a:p>
          <a:p>
            <a:pPr marL="0" marR="0" indent="0" algn="l" defTabSz="914400" rtl="0" fontAlgn="auto" latinLnBrk="0" hangingPunct="0">
              <a:lnSpc>
                <a:spcPct val="100000"/>
              </a:lnSpc>
              <a:spcBef>
                <a:spcPts val="0"/>
              </a:spcBef>
              <a:spcAft>
                <a:spcPts val="0"/>
              </a:spcAft>
              <a:buClrTx/>
              <a:buSzTx/>
              <a:buFontTx/>
              <a:buNone/>
            </a:pPr>
            <a:endParaRPr lang="zh-CN" altLang="en-US">
              <a:latin typeface="+mj-lt"/>
              <a:cs typeface="+mj-lt"/>
            </a:endParaRPr>
          </a:p>
          <a:p>
            <a:pPr marL="0" marR="0" indent="0" algn="l" defTabSz="914400" rtl="0" fontAlgn="auto" latinLnBrk="0" hangingPunct="0">
              <a:lnSpc>
                <a:spcPct val="100000"/>
              </a:lnSpc>
              <a:spcBef>
                <a:spcPts val="0"/>
              </a:spcBef>
              <a:spcAft>
                <a:spcPts val="0"/>
              </a:spcAft>
              <a:buClrTx/>
              <a:buSzTx/>
              <a:buFontTx/>
              <a:buNone/>
            </a:pPr>
            <a:r>
              <a:rPr lang="en-US" altLang="zh-CN">
                <a:latin typeface="+mj-lt"/>
                <a:cs typeface="+mj-lt"/>
              </a:rPr>
              <a:t>3.Replace SM01 and the TV board at last.</a:t>
            </a:r>
            <a:endParaRPr lang="zh-CN" altLang="en-US">
              <a:latin typeface="+mj-lt"/>
              <a:cs typeface="+mj-lt"/>
            </a:endParaRPr>
          </a:p>
          <a:p>
            <a:pPr marL="0" marR="0" indent="0" algn="l" defTabSz="914400" rtl="0" fontAlgn="auto" latinLnBrk="0" hangingPunct="0">
              <a:lnSpc>
                <a:spcPct val="100000"/>
              </a:lnSpc>
              <a:spcBef>
                <a:spcPts val="0"/>
              </a:spcBef>
              <a:spcAft>
                <a:spcPts val="0"/>
              </a:spcAft>
              <a:buClrTx/>
              <a:buSzTx/>
              <a:buFontTx/>
              <a:buNone/>
            </a:pPr>
            <a:endParaRPr lang="zh-CN" altLang="en-US">
              <a:latin typeface="+mj-lt"/>
              <a:cs typeface="+mj-lt"/>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宋体" panose="02010600030101010101" pitchFamily="2" charset="-122"/>
              <a:cs typeface="+mj-lt"/>
              <a:sym typeface="+mn-ea"/>
            </a:endParaRPr>
          </a:p>
        </p:txBody>
      </p:sp>
      <p:pic>
        <p:nvPicPr>
          <p:cNvPr id="4" name="图片 3"/>
          <p:cNvPicPr>
            <a:picLocks noChangeAspect="1"/>
          </p:cNvPicPr>
          <p:nvPr/>
        </p:nvPicPr>
        <p:blipFill>
          <a:blip r:embed="rId1"/>
          <a:stretch>
            <a:fillRect/>
          </a:stretch>
        </p:blipFill>
        <p:spPr>
          <a:xfrm>
            <a:off x="6647815" y="1228725"/>
            <a:ext cx="5072380" cy="4101465"/>
          </a:xfrm>
          <a:prstGeom prst="rect">
            <a:avLst/>
          </a:prstGeom>
        </p:spPr>
      </p:pic>
      <p:sp>
        <p:nvSpPr>
          <p:cNvPr id="6" name="X3机型"/>
          <p:cNvSpPr txBox="1"/>
          <p:nvPr/>
        </p:nvSpPr>
        <p:spPr>
          <a:xfrm>
            <a:off x="720380" y="426753"/>
            <a:ext cx="263271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ea typeface="黑体-简" panose="02000000000000000000" charset="-122"/>
                <a:cs typeface="+mj-lt"/>
              </a:rPr>
              <a:t>Screen Share FAQ</a:t>
            </a:r>
            <a:r>
              <a:rPr lang="zh-CN" altLang="en-US" sz="2800" b="1">
                <a:latin typeface="+mj-lt"/>
                <a:ea typeface="黑体-简" panose="02000000000000000000" charset="-122"/>
                <a:cs typeface="+mj-lt"/>
              </a:rPr>
              <a:t> </a:t>
            </a:r>
            <a:endParaRPr lang="zh-CN" altLang="en-US" sz="2800" b="1">
              <a:latin typeface="+mj-lt"/>
              <a:ea typeface="黑体-简" panose="02000000000000000000" charset="-122"/>
              <a:cs typeface="+mj-lt"/>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3520" y="2149475"/>
            <a:ext cx="9170670" cy="920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3" name="文本框 2"/>
          <p:cNvSpPr txBox="1"/>
          <p:nvPr/>
        </p:nvSpPr>
        <p:spPr>
          <a:xfrm>
            <a:off x="720090" y="1228725"/>
            <a:ext cx="5760720" cy="4521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lt"/>
                <a:sym typeface="Calibri" panose="020F0502020204030204"/>
              </a:rPr>
              <a:t>4.</a:t>
            </a:r>
            <a:r>
              <a:rPr lang="en-US" altLang="zh-CN" b="1">
                <a:ln>
                  <a:noFill/>
                </a:ln>
                <a:solidFill>
                  <a:srgbClr val="000000"/>
                </a:solidFill>
                <a:effectLst/>
                <a:uFillTx/>
                <a:latin typeface="+mj-lt"/>
                <a:ea typeface="+mj-ea"/>
                <a:cs typeface="+mj-lt"/>
                <a:sym typeface="Calibri" panose="020F0502020204030204"/>
              </a:rPr>
              <a:t>Description</a:t>
            </a:r>
            <a:r>
              <a:rPr lang="zh-CN" altLang="en-US" b="1">
                <a:ln>
                  <a:noFill/>
                </a:ln>
                <a:solidFill>
                  <a:srgbClr val="000000"/>
                </a:solidFill>
                <a:effectLst/>
                <a:uFillTx/>
                <a:latin typeface="+mj-lt"/>
                <a:ea typeface="+mj-ea"/>
                <a:cs typeface="+mj-lt"/>
                <a:sym typeface="Calibri" panose="020F0502020204030204"/>
              </a:rPr>
              <a:t>：</a:t>
            </a:r>
            <a:r>
              <a:rPr lang="en-US" altLang="zh-CN" b="1">
                <a:ln>
                  <a:noFill/>
                </a:ln>
                <a:solidFill>
                  <a:srgbClr val="000000"/>
                </a:solidFill>
                <a:effectLst/>
                <a:uFillTx/>
                <a:latin typeface="+mj-lt"/>
                <a:ea typeface="+mj-ea"/>
                <a:cs typeface="+mj-lt"/>
                <a:sym typeface="Calibri" panose="020F0502020204030204"/>
              </a:rPr>
              <a:t>Fail to screen share, and error code is (-7)</a:t>
            </a:r>
            <a:endParaRPr kumimoji="0" lang="zh-CN" altLang="en-US"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Solutions</a:t>
            </a:r>
            <a:r>
              <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rPr>
              <a:t>：</a:t>
            </a: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algn="l">
              <a:buClrTx/>
              <a:buSzTx/>
              <a:buFontTx/>
              <a:buNone/>
            </a:pPr>
            <a:r>
              <a:rPr lang="en-US" altLang="zh-CN">
                <a:latin typeface="+mj-lt"/>
                <a:cs typeface="+mj-lt"/>
                <a:sym typeface="+mn-ea"/>
              </a:rPr>
              <a:t>It means that the SM01 could connect with the hotspot, but the receiver software of MAXHUB/WB01 does not work.</a:t>
            </a:r>
            <a:endParaRPr lang="en-US" altLang="zh-CN">
              <a:latin typeface="+mj-lt"/>
              <a:cs typeface="+mj-lt"/>
              <a:sym typeface="+mn-ea"/>
            </a:endParaRPr>
          </a:p>
          <a:p>
            <a:pPr algn="l">
              <a:buClrTx/>
              <a:buSzTx/>
              <a:buFontTx/>
              <a:buNone/>
            </a:pPr>
            <a:r>
              <a:rPr lang="en-US" altLang="zh-CN">
                <a:latin typeface="+mj-lt"/>
                <a:cs typeface="+mj-lt"/>
                <a:sym typeface="+mn-ea"/>
              </a:rPr>
              <a:t>1. Check the Taskmanager of the MAXHUB windows system. If you can not see the “ MaxhubAirReceiver.exe” process, please try to reinstall the firmware for PC .</a:t>
            </a:r>
            <a:endParaRPr lang="en-US" altLang="zh-CN">
              <a:latin typeface="+mj-lt"/>
              <a:cs typeface="+mj-lt"/>
              <a:sym typeface="+mn-ea"/>
            </a:endParaRPr>
          </a:p>
          <a:p>
            <a:pPr algn="l">
              <a:buClrTx/>
              <a:buSzTx/>
              <a:buFontTx/>
              <a:buNone/>
            </a:pPr>
            <a:r>
              <a:rPr lang="en-US" altLang="zh-CN">
                <a:latin typeface="+mj-lt"/>
                <a:cs typeface="+mj-lt"/>
                <a:sym typeface="+mn-ea"/>
              </a:rPr>
              <a:t>2. Close the firewall of windows system of MAXHUB. Pay attention to the third party firewall software installed by customers.</a:t>
            </a:r>
            <a:endParaRPr lang="en-US" altLang="zh-CN">
              <a:latin typeface="+mj-lt"/>
              <a:cs typeface="+mj-lt"/>
              <a:sym typeface="+mn-ea"/>
            </a:endParaRPr>
          </a:p>
          <a:p>
            <a:pPr algn="l">
              <a:buClrTx/>
              <a:buSzTx/>
              <a:buFontTx/>
              <a:buNone/>
            </a:pPr>
            <a:r>
              <a:rPr lang="en-US" altLang="zh-CN">
                <a:latin typeface="+mj-lt"/>
                <a:cs typeface="+mj-lt"/>
                <a:sym typeface="+mn-ea"/>
              </a:rPr>
              <a:t>3.Pull out the PC module and rematch the SM01. If it works, the problem may caused by the network setting between the android and windows system.</a:t>
            </a:r>
            <a:endParaRPr lang="zh-CN" altLang="en-US">
              <a:latin typeface="+mj-lt"/>
              <a:cs typeface="+mj-lt"/>
            </a:endParaRPr>
          </a:p>
          <a:p>
            <a:pPr marL="0" marR="0" indent="0" algn="l" defTabSz="914400" rtl="0" fontAlgn="auto" latinLnBrk="0" hangingPunct="0">
              <a:lnSpc>
                <a:spcPct val="100000"/>
              </a:lnSpc>
              <a:spcBef>
                <a:spcPts val="0"/>
              </a:spcBef>
              <a:spcAft>
                <a:spcPts val="0"/>
              </a:spcAft>
              <a:buClrTx/>
              <a:buSzTx/>
              <a:buFontTx/>
              <a:buNone/>
            </a:pPr>
            <a:endParaRPr kumimoji="0" lang="en-US" altLang="zh-CN" sz="1800" b="0" i="0" u="none" strike="noStrike" cap="none" spc="0" normalizeH="0" baseline="0">
              <a:ln>
                <a:noFill/>
              </a:ln>
              <a:solidFill>
                <a:srgbClr val="000000"/>
              </a:solidFill>
              <a:effectLst/>
              <a:uFillTx/>
              <a:latin typeface="+mj-lt"/>
              <a:ea typeface="宋体" panose="02010600030101010101" pitchFamily="2" charset="-122"/>
              <a:cs typeface="+mj-lt"/>
              <a:sym typeface="+mn-ea"/>
            </a:endParaRPr>
          </a:p>
        </p:txBody>
      </p:sp>
      <p:pic>
        <p:nvPicPr>
          <p:cNvPr id="5" name="图片 4"/>
          <p:cNvPicPr>
            <a:picLocks noChangeAspect="1"/>
          </p:cNvPicPr>
          <p:nvPr/>
        </p:nvPicPr>
        <p:blipFill>
          <a:blip r:embed="rId1"/>
          <a:stretch>
            <a:fillRect/>
          </a:stretch>
        </p:blipFill>
        <p:spPr>
          <a:xfrm>
            <a:off x="6480810" y="1424305"/>
            <a:ext cx="5521960" cy="3574415"/>
          </a:xfrm>
          <a:prstGeom prst="rect">
            <a:avLst/>
          </a:prstGeom>
        </p:spPr>
      </p:pic>
      <p:sp>
        <p:nvSpPr>
          <p:cNvPr id="6" name="X3机型"/>
          <p:cNvSpPr txBox="1"/>
          <p:nvPr/>
        </p:nvSpPr>
        <p:spPr>
          <a:xfrm>
            <a:off x="720380" y="426753"/>
            <a:ext cx="263271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ea typeface="黑体-简" panose="02000000000000000000" charset="-122"/>
                <a:cs typeface="+mj-lt"/>
              </a:rPr>
              <a:t>Screen Share FAQ</a:t>
            </a:r>
            <a:r>
              <a:rPr lang="zh-CN" altLang="en-US" sz="2800" b="1">
                <a:latin typeface="+mj-lt"/>
                <a:ea typeface="黑体-简" panose="02000000000000000000" charset="-122"/>
                <a:cs typeface="+mj-lt"/>
              </a:rPr>
              <a:t> </a:t>
            </a:r>
            <a:endParaRPr lang="zh-CN" altLang="en-US" sz="2800" b="1">
              <a:latin typeface="+mj-lt"/>
              <a:ea typeface="黑体-简" panose="02000000000000000000" charset="-122"/>
              <a:cs typeface="+mj-lt"/>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3520" y="2149475"/>
            <a:ext cx="9170670" cy="920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3" name="文本框 2"/>
          <p:cNvSpPr txBox="1"/>
          <p:nvPr/>
        </p:nvSpPr>
        <p:spPr>
          <a:xfrm>
            <a:off x="629920" y="3530600"/>
            <a:ext cx="9483725" cy="28600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rPr>
              <a:t>6. Description: Failed to pair the SM01 with MAXHUB or WB01. It shows “fail”message or nothing  on the screen.</a:t>
            </a:r>
            <a:endParaRPr lang="zh-CN" altLang="en-US" b="1">
              <a:sym typeface="+mn-ea"/>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Solutions</a:t>
            </a:r>
            <a:r>
              <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rPr>
              <a:t>：</a:t>
            </a: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algn="l">
              <a:buClrTx/>
              <a:buSzTx/>
              <a:buFontTx/>
              <a:buNone/>
            </a:pPr>
            <a:r>
              <a:rPr lang="en-US" altLang="zh-CN">
                <a:latin typeface="+mj-lt"/>
                <a:cs typeface="+mj-lt"/>
                <a:sym typeface="+mn-ea"/>
              </a:rPr>
              <a:t>1.If shows nothing, please do factory reset and reinstall the firmware for TV board and PC module.</a:t>
            </a:r>
            <a:endParaRPr lang="en-US" altLang="zh-CN">
              <a:latin typeface="+mj-lt"/>
              <a:cs typeface="+mj-lt"/>
              <a:sym typeface="+mn-ea"/>
            </a:endParaRPr>
          </a:p>
          <a:p>
            <a:pPr algn="l">
              <a:buClrTx/>
              <a:buSzTx/>
              <a:buFontTx/>
              <a:buNone/>
            </a:pPr>
            <a:r>
              <a:rPr lang="en-US" altLang="zh-CN">
                <a:latin typeface="+mj-lt"/>
                <a:cs typeface="+mj-lt"/>
                <a:sym typeface="+mn-ea"/>
              </a:rPr>
              <a:t>2.If shows “fail” message, check if the hotspot is turned on. And confirm that the hotspot can work well with your computer or mobilephone.</a:t>
            </a:r>
            <a:endParaRPr lang="zh-CN" altLang="en-US"/>
          </a:p>
          <a:p>
            <a:pPr algn="l">
              <a:buClrTx/>
              <a:buSzTx/>
              <a:buFontTx/>
              <a:buNone/>
            </a:pPr>
            <a:endParaRPr kumimoji="0" lang="en-US" altLang="zh-CN" sz="1800" b="0" i="0" u="none" strike="noStrike" cap="none" spc="0" normalizeH="0" baseline="0">
              <a:ln>
                <a:noFill/>
              </a:ln>
              <a:solidFill>
                <a:srgbClr val="000000"/>
              </a:solidFill>
              <a:effectLst/>
              <a:uFillTx/>
              <a:latin typeface="+mj-lt"/>
              <a:ea typeface="宋体" panose="02010600030101010101" pitchFamily="2" charset="-122"/>
              <a:cs typeface="+mj-cs"/>
              <a:sym typeface="+mn-ea"/>
            </a:endParaRPr>
          </a:p>
        </p:txBody>
      </p:sp>
      <p:sp>
        <p:nvSpPr>
          <p:cNvPr id="4" name="文本框 3"/>
          <p:cNvSpPr txBox="1"/>
          <p:nvPr/>
        </p:nvSpPr>
        <p:spPr>
          <a:xfrm>
            <a:off x="720090" y="1123950"/>
            <a:ext cx="9393555" cy="20288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rPr>
              <a:t>5.Description: When insert the SM01 into the USB port of MAXHUB to upgrade,the upgrade process stops half way.</a:t>
            </a:r>
            <a:endParaRPr lang="zh-CN" altLang="en-US" b="1">
              <a:sym typeface="+mn-ea"/>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Solutions</a:t>
            </a:r>
            <a:r>
              <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rPr>
              <a:t>：</a:t>
            </a: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algn="l">
              <a:buClrTx/>
              <a:buSzTx/>
              <a:buFontTx/>
              <a:buNone/>
            </a:pPr>
            <a:r>
              <a:rPr lang="en-US" altLang="zh-CN">
                <a:latin typeface="+mj-lt"/>
                <a:cs typeface="+mj-lt"/>
                <a:sym typeface="+mn-ea"/>
              </a:rPr>
              <a:t>1.Need to upgrade the SM01 manually.</a:t>
            </a:r>
            <a:endParaRPr lang="zh-CN" altLang="en-US">
              <a:ea typeface="宋体" panose="02010600030101010101" pitchFamily="2" charset="-122"/>
              <a:sym typeface="+mn-ea"/>
            </a:endParaRPr>
          </a:p>
          <a:p>
            <a:pPr algn="l">
              <a:buClrTx/>
              <a:buSzTx/>
              <a:buFontTx/>
              <a:buNone/>
            </a:pPr>
            <a:endParaRPr kumimoji="0" lang="en-US" altLang="zh-CN" sz="1800" b="0" i="0" u="none" strike="noStrike" cap="none" spc="0" normalizeH="0" baseline="0">
              <a:ln>
                <a:noFill/>
              </a:ln>
              <a:solidFill>
                <a:srgbClr val="000000"/>
              </a:solidFill>
              <a:effectLst/>
              <a:uFillTx/>
              <a:latin typeface="+mj-lt"/>
              <a:ea typeface="宋体" panose="02010600030101010101" pitchFamily="2" charset="-122"/>
              <a:cs typeface="+mj-cs"/>
              <a:sym typeface="+mn-ea"/>
            </a:endParaRPr>
          </a:p>
        </p:txBody>
      </p:sp>
      <p:sp>
        <p:nvSpPr>
          <p:cNvPr id="6" name="X3机型"/>
          <p:cNvSpPr txBox="1"/>
          <p:nvPr/>
        </p:nvSpPr>
        <p:spPr>
          <a:xfrm>
            <a:off x="720380" y="426753"/>
            <a:ext cx="263271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ea typeface="黑体-简" panose="02000000000000000000" charset="-122"/>
                <a:cs typeface="+mj-lt"/>
              </a:rPr>
              <a:t>Screen Share FAQ</a:t>
            </a:r>
            <a:r>
              <a:rPr lang="zh-CN" altLang="en-US" sz="2800" b="1">
                <a:latin typeface="+mj-lt"/>
                <a:ea typeface="黑体-简" panose="02000000000000000000" charset="-122"/>
                <a:cs typeface="+mj-lt"/>
              </a:rPr>
              <a:t> </a:t>
            </a:r>
            <a:endParaRPr lang="zh-CN" altLang="en-US" sz="2800" b="1">
              <a:latin typeface="+mj-lt"/>
              <a:ea typeface="黑体-简" panose="02000000000000000000" charset="-122"/>
              <a:cs typeface="+mj-lt"/>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3520" y="2149475"/>
            <a:ext cx="9170670" cy="920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5" name="文本框 4"/>
          <p:cNvSpPr txBox="1"/>
          <p:nvPr/>
        </p:nvSpPr>
        <p:spPr>
          <a:xfrm>
            <a:off x="841375" y="1318260"/>
            <a:ext cx="9483725" cy="28600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rPr>
              <a:t>7.Description: When connect WB01 with a external screen, the screen display “no signal”</a:t>
            </a:r>
            <a:endParaRPr lang="zh-CN" altLang="en-US" b="1">
              <a:sym typeface="+mn-ea"/>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lt"/>
                <a:sym typeface="Calibri" panose="020F0502020204030204"/>
              </a:rPr>
              <a:t>Solutions</a:t>
            </a:r>
            <a:r>
              <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rPr>
              <a:t>：</a:t>
            </a: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lt"/>
              <a:sym typeface="Calibri" panose="020F0502020204030204"/>
            </a:endParaRPr>
          </a:p>
          <a:p>
            <a:pPr algn="l">
              <a:buClrTx/>
              <a:buSzTx/>
              <a:buFontTx/>
              <a:buNone/>
            </a:pPr>
            <a:r>
              <a:rPr lang="en-US" altLang="zh-CN">
                <a:latin typeface="+mj-lt"/>
                <a:cs typeface="+mj-lt"/>
                <a:sym typeface="+mn-ea"/>
              </a:rPr>
              <a:t>1.Modify the output resolution of WB01 to a lower one.</a:t>
            </a:r>
            <a:endParaRPr lang="zh-CN" altLang="en-US">
              <a:latin typeface="+mj-lt"/>
              <a:cs typeface="+mj-lt"/>
            </a:endParaRPr>
          </a:p>
          <a:p>
            <a:pPr algn="l">
              <a:buClrTx/>
              <a:buSzTx/>
              <a:buFontTx/>
              <a:buNone/>
            </a:pPr>
            <a:endParaRPr lang="en-US" altLang="zh-CN">
              <a:latin typeface="+mj-lt"/>
              <a:cs typeface="+mj-lt"/>
              <a:sym typeface="+mn-ea"/>
            </a:endParaRPr>
          </a:p>
          <a:p>
            <a:pPr algn="l">
              <a:buClrTx/>
              <a:buSzTx/>
              <a:buFontTx/>
              <a:buNone/>
            </a:pPr>
            <a:r>
              <a:rPr lang="en-US" altLang="zh-CN">
                <a:latin typeface="+mj-lt"/>
                <a:cs typeface="+mj-lt"/>
                <a:sym typeface="+mn-ea"/>
              </a:rPr>
              <a:t>2.Check the HDMI cable and replace another one.</a:t>
            </a:r>
            <a:endParaRPr lang="en-US" altLang="zh-CN">
              <a:latin typeface="+mj-lt"/>
              <a:cs typeface="+mj-lt"/>
              <a:sym typeface="+mn-ea"/>
            </a:endParaRPr>
          </a:p>
          <a:p>
            <a:pPr algn="l">
              <a:buClrTx/>
              <a:buSzTx/>
              <a:buFontTx/>
              <a:buNone/>
            </a:pPr>
            <a:endParaRPr kumimoji="0" lang="zh-CN" altLang="en-US" sz="1800" b="0" i="0" u="none" strike="noStrike" cap="none" spc="0" normalizeH="0" baseline="0">
              <a:ln>
                <a:noFill/>
              </a:ln>
              <a:solidFill>
                <a:srgbClr val="000000"/>
              </a:solidFill>
              <a:effectLst/>
              <a:uFillTx/>
              <a:latin typeface="+mj-lt"/>
              <a:ea typeface="宋体" panose="02010600030101010101" pitchFamily="2" charset="-122"/>
              <a:cs typeface="+mj-lt"/>
              <a:sym typeface="+mn-ea"/>
            </a:endParaRPr>
          </a:p>
          <a:p>
            <a:pPr algn="l">
              <a:buClrTx/>
              <a:buSzTx/>
              <a:buFontTx/>
              <a:buNone/>
            </a:pPr>
            <a:r>
              <a:rPr kumimoji="0" lang="en-US" altLang="zh-CN" sz="1800" b="0" i="0" u="none" strike="noStrike" cap="none" spc="0" normalizeH="0" baseline="0">
                <a:ln>
                  <a:noFill/>
                </a:ln>
                <a:solidFill>
                  <a:srgbClr val="000000"/>
                </a:solidFill>
                <a:effectLst/>
                <a:uFillTx/>
                <a:latin typeface="+mj-lt"/>
                <a:ea typeface="宋体" panose="02010600030101010101" pitchFamily="2" charset="-122"/>
                <a:cs typeface="+mj-lt"/>
                <a:sym typeface="+mn-ea"/>
              </a:rPr>
              <a:t>3. Use a PC to test the external screen. If works, please replace the WB01.</a:t>
            </a:r>
            <a:endParaRPr kumimoji="0" lang="en-US" altLang="zh-CN" sz="1800" b="0" i="0" u="none" strike="noStrike" cap="none" spc="0" normalizeH="0" baseline="0">
              <a:ln>
                <a:noFill/>
              </a:ln>
              <a:solidFill>
                <a:srgbClr val="000000"/>
              </a:solidFill>
              <a:effectLst/>
              <a:uFillTx/>
              <a:latin typeface="+mj-lt"/>
              <a:ea typeface="宋体" panose="02010600030101010101" pitchFamily="2" charset="-122"/>
              <a:cs typeface="+mj-lt"/>
              <a:sym typeface="+mn-ea"/>
            </a:endParaRPr>
          </a:p>
        </p:txBody>
      </p:sp>
      <p:sp>
        <p:nvSpPr>
          <p:cNvPr id="6" name="X3机型"/>
          <p:cNvSpPr txBox="1"/>
          <p:nvPr/>
        </p:nvSpPr>
        <p:spPr>
          <a:xfrm>
            <a:off x="720380" y="426753"/>
            <a:ext cx="263271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ea typeface="黑体-简" panose="02000000000000000000" charset="-122"/>
                <a:cs typeface="+mj-lt"/>
              </a:rPr>
              <a:t>Screen Share FAQ</a:t>
            </a:r>
            <a:r>
              <a:rPr lang="zh-CN" altLang="en-US" sz="2800" b="1">
                <a:latin typeface="+mj-lt"/>
                <a:ea typeface="黑体-简" panose="02000000000000000000" charset="-122"/>
                <a:cs typeface="+mj-lt"/>
              </a:rPr>
              <a:t> </a:t>
            </a:r>
            <a:endParaRPr lang="zh-CN" altLang="en-US" sz="2800" b="1">
              <a:latin typeface="+mj-lt"/>
              <a:ea typeface="黑体-简" panose="02000000000000000000" charset="-122"/>
              <a:cs typeface="+mj-lt"/>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3520" y="2149475"/>
            <a:ext cx="9170670" cy="920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5" name="文本框 4"/>
          <p:cNvSpPr txBox="1"/>
          <p:nvPr/>
        </p:nvSpPr>
        <p:spPr>
          <a:xfrm>
            <a:off x="841375" y="1318260"/>
            <a:ext cx="10342245" cy="396811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mj-lt"/>
                <a:ea typeface="+mj-ea"/>
                <a:cs typeface="+mj-cs"/>
                <a:sym typeface="Calibri" panose="020F0502020204030204"/>
              </a:rPr>
              <a:t>8.Description: The signal of WB01 breaks down several times during screen sharing.</a:t>
            </a:r>
            <a:endParaRPr lang="zh-CN" altLang="en-US"/>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lang="en-US" altLang="zh-CN">
                <a:latin typeface="+mj-lt"/>
                <a:cs typeface="+mj-lt"/>
                <a:sym typeface="+mn-ea"/>
              </a:rPr>
              <a:t>Solution</a:t>
            </a:r>
            <a:endParaRPr lang="zh-CN" altLang="en-US">
              <a:latin typeface="+mj-lt"/>
              <a:cs typeface="+mj-lt"/>
              <a:sym typeface="+mn-ea"/>
            </a:endParaRPr>
          </a:p>
          <a:p>
            <a:pPr marL="0" marR="0" indent="0" algn="l" defTabSz="914400" rtl="0" fontAlgn="auto" latinLnBrk="0" hangingPunct="0">
              <a:lnSpc>
                <a:spcPct val="100000"/>
              </a:lnSpc>
              <a:spcBef>
                <a:spcPts val="0"/>
              </a:spcBef>
              <a:spcAft>
                <a:spcPts val="0"/>
              </a:spcAft>
              <a:buClrTx/>
              <a:buSzTx/>
              <a:buFontTx/>
              <a:buNone/>
            </a:pPr>
            <a:r>
              <a:rPr lang="en-US" altLang="zh-CN">
                <a:latin typeface="+mj-lt"/>
                <a:cs typeface="+mj-lt"/>
                <a:sym typeface="+mn-ea"/>
              </a:rPr>
              <a:t> 1. upgrade the firmware to the latest one.</a:t>
            </a:r>
            <a:endParaRPr lang="en-US" altLang="zh-CN">
              <a:latin typeface="+mj-lt"/>
              <a:cs typeface="+mj-lt"/>
              <a:sym typeface="+mn-ea"/>
            </a:endParaRPr>
          </a:p>
          <a:p>
            <a:pPr marL="0" marR="0" indent="0" algn="l" defTabSz="914400" rtl="0" fontAlgn="auto" latinLnBrk="0" hangingPunct="0">
              <a:lnSpc>
                <a:spcPct val="100000"/>
              </a:lnSpc>
              <a:spcBef>
                <a:spcPts val="0"/>
              </a:spcBef>
              <a:spcAft>
                <a:spcPts val="0"/>
              </a:spcAft>
              <a:buClrTx/>
              <a:buSzTx/>
              <a:buFontTx/>
              <a:buNone/>
            </a:pPr>
            <a:endParaRPr lang="en-US" altLang="zh-CN">
              <a:latin typeface="+mj-lt"/>
              <a:cs typeface="+mj-lt"/>
              <a:sym typeface="+mn-ea"/>
            </a:endParaRPr>
          </a:p>
          <a:p>
            <a:pPr marL="0" marR="0" indent="0" algn="l" defTabSz="914400" rtl="0" fontAlgn="auto" latinLnBrk="0" hangingPunct="0">
              <a:lnSpc>
                <a:spcPct val="100000"/>
              </a:lnSpc>
              <a:spcBef>
                <a:spcPts val="0"/>
              </a:spcBef>
              <a:spcAft>
                <a:spcPts val="0"/>
              </a:spcAft>
              <a:buClrTx/>
              <a:buSzTx/>
              <a:buFontTx/>
              <a:buNone/>
            </a:pPr>
            <a:r>
              <a:rPr lang="en-US" altLang="zh-CN">
                <a:latin typeface="+mj-lt"/>
                <a:cs typeface="+mj-lt"/>
                <a:sym typeface="+mn-ea"/>
              </a:rPr>
              <a:t> 2. Avoid covering the antenna with metal. And please do not put high-power electronic equipment around the WB01. Do not put thick obstacle between WB01 and your computer.</a:t>
            </a:r>
            <a:endParaRPr lang="en-US" altLang="zh-CN">
              <a:latin typeface="+mj-lt"/>
              <a:cs typeface="+mj-lt"/>
              <a:sym typeface="+mn-ea"/>
            </a:endParaRPr>
          </a:p>
          <a:p>
            <a:pPr marL="0" marR="0" indent="0" algn="l" defTabSz="914400" rtl="0" fontAlgn="auto" latinLnBrk="0" hangingPunct="0">
              <a:lnSpc>
                <a:spcPct val="100000"/>
              </a:lnSpc>
              <a:spcBef>
                <a:spcPts val="0"/>
              </a:spcBef>
              <a:spcAft>
                <a:spcPts val="0"/>
              </a:spcAft>
              <a:buClrTx/>
              <a:buSzTx/>
              <a:buFontTx/>
              <a:buNone/>
            </a:pPr>
            <a:endParaRPr lang="en-US" altLang="zh-CN">
              <a:latin typeface="+mj-lt"/>
              <a:cs typeface="+mj-lt"/>
              <a:sym typeface="+mn-ea"/>
            </a:endParaRPr>
          </a:p>
          <a:p>
            <a:pPr marL="0" marR="0" indent="0" algn="l" defTabSz="914400" rtl="0" fontAlgn="auto" latinLnBrk="0" hangingPunct="0">
              <a:lnSpc>
                <a:spcPct val="100000"/>
              </a:lnSpc>
              <a:spcBef>
                <a:spcPts val="0"/>
              </a:spcBef>
              <a:spcAft>
                <a:spcPts val="0"/>
              </a:spcAft>
              <a:buClrTx/>
              <a:buSzTx/>
              <a:buFontTx/>
              <a:buNone/>
            </a:pPr>
            <a:r>
              <a:rPr lang="en-US" altLang="zh-CN">
                <a:latin typeface="+mj-lt"/>
                <a:cs typeface="+mj-lt"/>
                <a:sym typeface="+mn-ea"/>
              </a:rPr>
              <a:t> 3.Change another laptop to check, if works, please check the difference between the two PCs.</a:t>
            </a:r>
            <a:endParaRPr lang="zh-CN" altLang="en-US">
              <a:latin typeface="+mj-lt"/>
              <a:cs typeface="+mj-lt"/>
            </a:endParaRPr>
          </a:p>
          <a:p>
            <a:pPr marL="0" marR="0" indent="0" algn="l" defTabSz="914400" rtl="0" fontAlgn="auto" latinLnBrk="0" hangingPunct="0">
              <a:lnSpc>
                <a:spcPct val="100000"/>
              </a:lnSpc>
              <a:spcBef>
                <a:spcPts val="0"/>
              </a:spcBef>
              <a:spcAft>
                <a:spcPts val="0"/>
              </a:spcAft>
              <a:buClrTx/>
              <a:buSzTx/>
              <a:buFontTx/>
              <a:buNone/>
            </a:pPr>
            <a:endParaRPr lang="zh-CN" altLang="en-US">
              <a:latin typeface="+mj-lt"/>
              <a:cs typeface="+mj-lt"/>
            </a:endParaRPr>
          </a:p>
          <a:p>
            <a:pPr marL="0" marR="0" indent="0" algn="l" defTabSz="914400" rtl="0" fontAlgn="auto" latinLnBrk="0" hangingPunct="0">
              <a:lnSpc>
                <a:spcPct val="100000"/>
              </a:lnSpc>
              <a:spcBef>
                <a:spcPts val="0"/>
              </a:spcBef>
              <a:spcAft>
                <a:spcPts val="0"/>
              </a:spcAft>
              <a:buClrTx/>
              <a:buSzTx/>
              <a:buFontTx/>
              <a:buNone/>
            </a:pPr>
            <a:r>
              <a:rPr lang="zh-CN" altLang="en-US">
                <a:latin typeface="+mj-lt"/>
                <a:cs typeface="+mj-lt"/>
                <a:sym typeface="+mn-ea"/>
              </a:rPr>
              <a:t> </a:t>
            </a:r>
            <a:r>
              <a:rPr lang="en-US" altLang="zh-CN">
                <a:latin typeface="+mj-lt"/>
                <a:cs typeface="+mj-lt"/>
                <a:sym typeface="+mn-ea"/>
              </a:rPr>
              <a:t>4</a:t>
            </a:r>
            <a:r>
              <a:rPr lang="zh-CN" altLang="en-US">
                <a:latin typeface="+mj-lt"/>
                <a:cs typeface="+mj-lt"/>
                <a:sym typeface="+mn-ea"/>
              </a:rPr>
              <a:t>. </a:t>
            </a:r>
            <a:r>
              <a:rPr lang="en-US" altLang="zh-CN">
                <a:latin typeface="+mj-lt"/>
                <a:cs typeface="+mj-lt"/>
                <a:sym typeface="+mn-ea"/>
              </a:rPr>
              <a:t>Check with your mobilephone to see it will break down. If not, please replace the WB01 and SM01 one by one.</a:t>
            </a:r>
            <a:endParaRPr lang="zh-CN" altLang="en-US">
              <a:latin typeface="+mj-lt"/>
              <a:cs typeface="+mj-lt"/>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宋体" panose="02010600030101010101" pitchFamily="2" charset="-122"/>
              <a:cs typeface="+mj-lt"/>
              <a:sym typeface="+mn-ea"/>
            </a:endParaRPr>
          </a:p>
        </p:txBody>
      </p:sp>
      <p:sp>
        <p:nvSpPr>
          <p:cNvPr id="6" name="X3机型"/>
          <p:cNvSpPr txBox="1"/>
          <p:nvPr/>
        </p:nvSpPr>
        <p:spPr>
          <a:xfrm>
            <a:off x="720380" y="426753"/>
            <a:ext cx="263271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ea typeface="黑体-简" panose="02000000000000000000" charset="-122"/>
                <a:cs typeface="+mj-lt"/>
              </a:rPr>
              <a:t>Screen Share FAQ</a:t>
            </a:r>
            <a:r>
              <a:rPr lang="zh-CN" altLang="en-US" sz="2800" b="1">
                <a:latin typeface="+mj-lt"/>
                <a:ea typeface="黑体-简" panose="02000000000000000000" charset="-122"/>
                <a:cs typeface="+mj-lt"/>
              </a:rPr>
              <a:t> </a:t>
            </a:r>
            <a:endParaRPr lang="zh-CN" altLang="en-US" sz="2800" b="1">
              <a:latin typeface="+mj-lt"/>
              <a:ea typeface="黑体-简" panose="02000000000000000000" charset="-122"/>
              <a:cs typeface="+mj-lt"/>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产品介绍"/>
          <p:cNvSpPr txBox="1"/>
          <p:nvPr>
            <p:ph type="ctrTitle"/>
          </p:nvPr>
        </p:nvSpPr>
        <p:spPr>
          <a:xfrm>
            <a:off x="-54437" y="2906770"/>
            <a:ext cx="7849235" cy="1184280"/>
          </a:xfrm>
          <a:prstGeom prst="rect">
            <a:avLst/>
          </a:prstGeom>
        </p:spPr>
        <p:txBody>
          <a:bodyPr/>
          <a:lstStyle/>
          <a:p>
            <a:pPr defTabSz="541655">
              <a:defRPr sz="3000" spc="0">
                <a:latin typeface="微软雅黑" panose="020B0503020204020204" charset="-122"/>
                <a:ea typeface="微软雅黑" panose="020B0503020204020204" charset="-122"/>
                <a:cs typeface="微软雅黑" panose="020B0503020204020204" charset="-122"/>
                <a:sym typeface="微软雅黑" panose="020B0503020204020204" charset="-122"/>
              </a:defRPr>
            </a:pPr>
            <a:r>
              <a:rPr>
                <a:latin typeface="+mj-lt"/>
                <a:cs typeface="+mj-lt"/>
              </a:rPr>
              <a:t>      </a:t>
            </a:r>
            <a:r>
              <a:rPr sz="4000">
                <a:latin typeface="+mj-lt"/>
                <a:cs typeface="+mj-lt"/>
              </a:rPr>
              <a:t>       </a:t>
            </a:r>
            <a:r>
              <a:rPr lang="en-US" sz="4000">
                <a:latin typeface="+mj-lt"/>
                <a:cs typeface="+mj-lt"/>
              </a:rPr>
              <a:t>Hardware Introduction</a:t>
            </a:r>
            <a:endParaRPr lang="en-US" sz="4000">
              <a:latin typeface="+mj-lt"/>
              <a:cs typeface="+mj-lt"/>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谢谢"/>
          <p:cNvSpPr txBox="1"/>
          <p:nvPr>
            <p:ph type="title"/>
          </p:nvPr>
        </p:nvSpPr>
        <p:spPr>
          <a:xfrm>
            <a:off x="4598670" y="2875280"/>
            <a:ext cx="2994660" cy="1106805"/>
          </a:xfrm>
          <a:prstGeom prst="rect">
            <a:avLst/>
          </a:prstGeom>
        </p:spPr>
        <p:txBody>
          <a:bodyPr>
            <a:normAutofit/>
          </a:bodyPr>
          <a:lstStyle>
            <a:lvl1pPr defTabSz="868680">
              <a:defRPr sz="5700" spc="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en-US">
                <a:latin typeface="+mj-lt"/>
                <a:cs typeface="+mj-lt"/>
              </a:rPr>
              <a:t>Thanks</a:t>
            </a:r>
            <a:endParaRPr lang="en-US">
              <a:latin typeface="+mj-lt"/>
              <a:cs typeface="+mj-lt"/>
            </a:endParaRPr>
          </a:p>
        </p:txBody>
      </p:sp>
      <p:sp>
        <p:nvSpPr>
          <p:cNvPr id="407" name="广州视臻信息科技有限公司…"/>
          <p:cNvSpPr txBox="1"/>
          <p:nvPr>
            <p:ph type="body" sz="quarter" idx="1"/>
          </p:nvPr>
        </p:nvSpPr>
        <p:spPr>
          <a:xfrm>
            <a:off x="804130" y="5193486"/>
            <a:ext cx="3596151" cy="1107111"/>
          </a:xfrm>
          <a:prstGeom prst="rect">
            <a:avLst/>
          </a:prstGeom>
        </p:spPr>
        <p:txBody>
          <a:bodyPr>
            <a:normAutofit lnSpcReduction="20000"/>
          </a:bodyPr>
          <a:lstStyle/>
          <a:p>
            <a:pP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p>
          <a:p>
            <a:pP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p>
          <a:p>
            <a:pP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p>
          <a:p>
            <a:pP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p>
          <a:p>
            <a:pPr>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t>www.maxhub.vip</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251115" y="330234"/>
            <a:ext cx="454533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r>
              <a:rPr lang="en-US" altLang="zh-CN" sz="2800" b="1">
                <a:latin typeface="+mj-lt"/>
                <a:cs typeface="+mj-lt"/>
              </a:rPr>
              <a:t>Mirroring Dongle-SM01/WT01</a:t>
            </a:r>
            <a:endParaRPr lang="en-US" altLang="zh-CN" sz="2800" b="1">
              <a:latin typeface="+mj-lt"/>
              <a:cs typeface="+mj-lt"/>
            </a:endParaRPr>
          </a:p>
        </p:txBody>
      </p:sp>
      <p:grpSp>
        <p:nvGrpSpPr>
          <p:cNvPr id="11" name="组合 10"/>
          <p:cNvGrpSpPr/>
          <p:nvPr/>
        </p:nvGrpSpPr>
        <p:grpSpPr>
          <a:xfrm>
            <a:off x="756420" y="1417223"/>
            <a:ext cx="3961887" cy="5018783"/>
            <a:chOff x="6976149" y="1125538"/>
            <a:chExt cx="4222744" cy="5349226"/>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37253" y="1125538"/>
              <a:ext cx="1661640" cy="5337175"/>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6149" y="1137589"/>
              <a:ext cx="2519147" cy="5337175"/>
            </a:xfrm>
            <a:prstGeom prst="rect">
              <a:avLst/>
            </a:prstGeom>
          </p:spPr>
        </p:pic>
      </p:grpSp>
      <p:sp>
        <p:nvSpPr>
          <p:cNvPr id="5" name="文本框 4"/>
          <p:cNvSpPr txBox="1"/>
          <p:nvPr/>
        </p:nvSpPr>
        <p:spPr>
          <a:xfrm>
            <a:off x="5737860" y="1458595"/>
            <a:ext cx="5824220" cy="468058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5878" tIns="55878" rIns="55878" bIns="55878" numCol="1" spcCol="38100" rtlCol="0" anchor="ctr">
            <a:spAutoFit/>
          </a:bodyPr>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rPr>
              <a:t>One button mirroring design</a:t>
            </a:r>
            <a:endParaRPr lang="zh-CN" altLang="en-US">
              <a:latin typeface="+mj-lt"/>
              <a:ea typeface="兰亭黑-简" panose="02000000000000000000" charset="-122"/>
              <a:cs typeface="+mj-l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Touch reverse control &amp; Extend screen</a:t>
            </a:r>
            <a:endParaRPr lang="zh-CN" altLang="en-US">
              <a:latin typeface="+mj-lt"/>
              <a:ea typeface="兰亭黑-简" panose="02000000000000000000" charset="-122"/>
              <a:cs typeface="+mj-lt"/>
              <a:sym typeface="Helvetica Ligh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rPr>
              <a:t>Transmit video, audio &amp; touch signals</a:t>
            </a:r>
            <a:endParaRPr lang="zh-CN" altLang="en-US">
              <a:latin typeface="+mj-lt"/>
              <a:ea typeface="兰亭黑-简" panose="02000000000000000000" charset="-122"/>
              <a:cs typeface="+mj-l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Support 4 split windows in one screen</a:t>
            </a:r>
            <a:r>
              <a:rPr lang="zh-CN" altLang="en-US">
                <a:latin typeface="+mj-lt"/>
                <a:ea typeface="兰亭黑-简" panose="02000000000000000000" charset="-122"/>
                <a:cs typeface="+mj-lt"/>
                <a:sym typeface="Helvetica Light"/>
              </a:rPr>
              <a:t>*，</a:t>
            </a:r>
            <a:r>
              <a:rPr lang="en-US" altLang="zh-CN">
                <a:latin typeface="+mj-lt"/>
                <a:ea typeface="兰亭黑-简" panose="02000000000000000000" charset="-122"/>
                <a:cs typeface="+mj-lt"/>
                <a:sym typeface="Helvetica Light"/>
              </a:rPr>
              <a:t>each window can be controlled individually</a:t>
            </a:r>
            <a:endParaRPr lang="zh-CN" altLang="en-US">
              <a:latin typeface="+mj-lt"/>
              <a:ea typeface="兰亭黑-简" panose="02000000000000000000" charset="-122"/>
              <a:cs typeface="+mj-lt"/>
            </a:endParaRPr>
          </a:p>
          <a:p>
            <a:pPr marL="285750" indent="-285750" algn="l" defTabSz="685800" fontAlgn="auto">
              <a:lnSpc>
                <a:spcPct val="150000"/>
              </a:lnSpc>
              <a:buClrTx/>
              <a:buSzTx/>
              <a:buFont typeface="Arial" panose="020B0604020202020204" pitchFamily="34" charset="0"/>
              <a:buChar char="•"/>
            </a:pPr>
            <a:r>
              <a:rPr lang="zh-CN" altLang="en-US">
                <a:latin typeface="+mj-lt"/>
                <a:ea typeface="兰亭黑-简" panose="02000000000000000000" charset="-122"/>
                <a:cs typeface="+mj-lt"/>
                <a:sym typeface="Helvetica Light"/>
              </a:rPr>
              <a:t>5G </a:t>
            </a:r>
            <a:r>
              <a:rPr lang="en-US" altLang="zh-CN">
                <a:latin typeface="+mj-lt"/>
                <a:ea typeface="兰亭黑-简" panose="02000000000000000000" charset="-122"/>
                <a:cs typeface="+mj-lt"/>
                <a:sym typeface="Helvetica Light"/>
              </a:rPr>
              <a:t>frquency</a:t>
            </a:r>
            <a:r>
              <a:rPr lang="zh-CN" altLang="en-US">
                <a:latin typeface="+mj-lt"/>
                <a:ea typeface="兰亭黑-简" panose="02000000000000000000" charset="-122"/>
                <a:cs typeface="+mj-lt"/>
                <a:sym typeface="Helvetica Light"/>
              </a:rPr>
              <a:t>，</a:t>
            </a:r>
            <a:r>
              <a:rPr lang="en-US" altLang="zh-CN">
                <a:latin typeface="+mj-lt"/>
                <a:ea typeface="兰亭黑-简" panose="02000000000000000000" charset="-122"/>
                <a:cs typeface="+mj-lt"/>
                <a:sym typeface="Helvetica Light"/>
              </a:rPr>
              <a:t>stable and credible</a:t>
            </a:r>
            <a:endParaRPr lang="zh-CN" altLang="en-US">
              <a:latin typeface="+mj-lt"/>
              <a:ea typeface="兰亭黑-简" panose="02000000000000000000" charset="-122"/>
              <a:cs typeface="+mj-lt"/>
              <a:sym typeface="Helvetica Ligh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Low consumption, No extra Power Supply, 15m transmitting distance</a:t>
            </a:r>
            <a:endParaRPr lang="zh-CN" altLang="en-US">
              <a:latin typeface="+mj-lt"/>
              <a:ea typeface="兰亭黑-简" panose="02000000000000000000" charset="-122"/>
              <a:cs typeface="+mj-lt"/>
              <a:sym typeface="Helvetica Ligh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Support</a:t>
            </a:r>
            <a:r>
              <a:rPr lang="zh-CN" altLang="en-US">
                <a:latin typeface="+mj-lt"/>
                <a:ea typeface="兰亭黑-简" panose="02000000000000000000" charset="-122"/>
                <a:cs typeface="+mj-lt"/>
                <a:sym typeface="Helvetica Light"/>
              </a:rPr>
              <a:t> Windows7、 </a:t>
            </a:r>
            <a:r>
              <a:rPr lang="en-US" altLang="zh-CN">
                <a:latin typeface="+mj-lt"/>
                <a:ea typeface="兰亭黑-简" panose="02000000000000000000" charset="-122"/>
                <a:cs typeface="+mj-lt"/>
                <a:sym typeface="Helvetica Light"/>
              </a:rPr>
              <a:t>M</a:t>
            </a:r>
            <a:r>
              <a:rPr lang="zh-CN" altLang="en-US">
                <a:latin typeface="+mj-lt"/>
                <a:ea typeface="兰亭黑-简" panose="02000000000000000000" charset="-122"/>
                <a:cs typeface="+mj-lt"/>
                <a:sym typeface="Helvetica Light"/>
              </a:rPr>
              <a:t>acOS 10.10 </a:t>
            </a:r>
            <a:r>
              <a:rPr lang="en-US" altLang="zh-CN">
                <a:latin typeface="+mj-lt"/>
                <a:ea typeface="兰亭黑-简" panose="02000000000000000000" charset="-122"/>
                <a:cs typeface="+mj-lt"/>
                <a:sym typeface="Helvetica Light"/>
              </a:rPr>
              <a:t>and above.</a:t>
            </a:r>
            <a:endParaRPr lang="zh-CN" altLang="en-US">
              <a:latin typeface="+mj-lt"/>
              <a:ea typeface="兰亭黑-简" panose="02000000000000000000" charset="-122"/>
              <a:cs typeface="+mj-lt"/>
              <a:sym typeface="Helvetica Ligh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8 Maximum connecting  PC clients at the same time and can switch to any one smoothly</a:t>
            </a:r>
            <a:endParaRPr lang="zh-CN" altLang="en-US">
              <a:latin typeface="+mj-lt"/>
              <a:ea typeface="兰亭黑-简" panose="02000000000000000000" charset="-122"/>
              <a:cs typeface="+mj-lt"/>
              <a:sym typeface="Helvetica Light"/>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265720" y="344839"/>
            <a:ext cx="454533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r>
              <a:rPr lang="en-US" altLang="zh-CN" sz="2800" b="1">
                <a:latin typeface="+mj-lt"/>
                <a:cs typeface="+mj-lt"/>
              </a:rPr>
              <a:t>Mirroring Dongle-SM01/WT01</a:t>
            </a:r>
            <a:endParaRPr lang="zh-CN" altLang="en-US" sz="2800" b="1">
              <a:latin typeface="+mj-lt"/>
              <a:cs typeface="+mj-lt"/>
            </a:endParaRPr>
          </a:p>
        </p:txBody>
      </p:sp>
      <p:sp>
        <p:nvSpPr>
          <p:cNvPr id="5" name="文本框 4"/>
          <p:cNvSpPr txBox="1"/>
          <p:nvPr/>
        </p:nvSpPr>
        <p:spPr>
          <a:xfrm>
            <a:off x="7812405" y="3088640"/>
            <a:ext cx="3824605" cy="177228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5878" tIns="55878" rIns="55878" bIns="55878" numCol="1" spcCol="38100" rtlCol="0" anchor="ctr">
            <a:spAutoFit/>
          </a:bodyPr>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rPr>
              <a:t>Show/Hide the  mouse cursor </a:t>
            </a:r>
            <a:endParaRPr lang="zh-CN" altLang="en-US">
              <a:latin typeface="+mj-lt"/>
              <a:ea typeface="兰亭黑-简" panose="02000000000000000000" charset="-122"/>
              <a:cs typeface="+mj-l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Eable/Disable the touch signal</a:t>
            </a:r>
            <a:endParaRPr lang="zh-CN" altLang="en-US">
              <a:latin typeface="+mj-lt"/>
              <a:ea typeface="兰亭黑-简" panose="02000000000000000000" charset="-122"/>
              <a:cs typeface="+mj-lt"/>
              <a:sym typeface="Helvetica Ligh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rPr>
              <a:t>Eable/Disable extended screen</a:t>
            </a:r>
            <a:endParaRPr lang="zh-CN" altLang="en-US">
              <a:latin typeface="+mj-lt"/>
              <a:ea typeface="兰亭黑-简" panose="02000000000000000000" charset="-122"/>
              <a:cs typeface="+mj-l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ON/OFF Keep the aspect ratio</a:t>
            </a:r>
            <a:endParaRPr lang="en-US" altLang="zh-CN">
              <a:latin typeface="+mj-lt"/>
              <a:ea typeface="兰亭黑-简" panose="02000000000000000000" charset="-122"/>
              <a:cs typeface="+mj-lt"/>
              <a:sym typeface="Helvetica Light"/>
            </a:endParaRPr>
          </a:p>
        </p:txBody>
      </p:sp>
      <p:pic>
        <p:nvPicPr>
          <p:cNvPr id="3" name="图片 2"/>
          <p:cNvPicPr>
            <a:picLocks noChangeAspect="1"/>
          </p:cNvPicPr>
          <p:nvPr/>
        </p:nvPicPr>
        <p:blipFill>
          <a:blip r:embed="rId1"/>
          <a:stretch>
            <a:fillRect/>
          </a:stretch>
        </p:blipFill>
        <p:spPr>
          <a:xfrm>
            <a:off x="327025" y="2112645"/>
            <a:ext cx="7172325" cy="4286250"/>
          </a:xfrm>
          <a:prstGeom prst="rect">
            <a:avLst/>
          </a:prstGeom>
        </p:spPr>
      </p:pic>
      <p:sp>
        <p:nvSpPr>
          <p:cNvPr id="4" name="文本框 3"/>
          <p:cNvSpPr txBox="1"/>
          <p:nvPr/>
        </p:nvSpPr>
        <p:spPr>
          <a:xfrm>
            <a:off x="368300" y="826135"/>
            <a:ext cx="9969500" cy="119761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SM04 can be directly used with a MAXHUB unit.</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Steps: </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1.pair SM04 with a MAXHUB unit. </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2. Plug the SM04 into the USB port of your laptop. Install the driver and then you can use it.</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
        <p:nvSpPr>
          <p:cNvPr id="6" name="文本框 5"/>
          <p:cNvSpPr txBox="1"/>
          <p:nvPr/>
        </p:nvSpPr>
        <p:spPr>
          <a:xfrm>
            <a:off x="7812405" y="2063115"/>
            <a:ext cx="3604260" cy="920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rPr>
              <a:t>With the UWST control software of SM04 in your laptop, you can do following settings:</a:t>
            </a:r>
            <a:endPara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460982" y="281973"/>
            <a:ext cx="3080385"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ctr"/>
            <a:r>
              <a:rPr kumimoji="1" lang="en-US" sz="2800" b="1" dirty="0">
                <a:latin typeface="+mj-lt"/>
                <a:cs typeface="+mj-lt"/>
                <a:sym typeface="+mn-ea"/>
              </a:rPr>
              <a:t>Mirroring Box</a:t>
            </a:r>
            <a:r>
              <a:rPr kumimoji="1" lang="en-US" altLang="zh-CN" sz="2800" b="1" dirty="0">
                <a:latin typeface="+mj-lt"/>
                <a:cs typeface="+mj-lt"/>
                <a:sym typeface="+mn-ea"/>
              </a:rPr>
              <a:t>-WB01</a:t>
            </a:r>
            <a:endParaRPr lang="en-US" altLang="zh-CN" sz="2800" b="1">
              <a:latin typeface="+mj-lt"/>
              <a:cs typeface="+mj-lt"/>
            </a:endParaRPr>
          </a:p>
        </p:txBody>
      </p:sp>
      <p:pic>
        <p:nvPicPr>
          <p:cNvPr id="159" name="图像" descr="图像"/>
          <p:cNvPicPr>
            <a:picLocks noChangeAspect="1"/>
          </p:cNvPicPr>
          <p:nvPr/>
        </p:nvPicPr>
        <p:blipFill>
          <a:blip r:embed="rId1"/>
          <a:stretch>
            <a:fillRect/>
          </a:stretch>
        </p:blipFill>
        <p:spPr>
          <a:xfrm>
            <a:off x="211455" y="1303020"/>
            <a:ext cx="5779135" cy="5173980"/>
          </a:xfrm>
          <a:prstGeom prst="rect">
            <a:avLst/>
          </a:prstGeom>
          <a:ln w="12700">
            <a:miter lim="400000"/>
            <a:headEnd/>
            <a:tailEnd/>
          </a:ln>
        </p:spPr>
      </p:pic>
      <p:sp>
        <p:nvSpPr>
          <p:cNvPr id="15" name="文本框 14"/>
          <p:cNvSpPr txBox="1"/>
          <p:nvPr/>
        </p:nvSpPr>
        <p:spPr>
          <a:xfrm>
            <a:off x="7157085" y="1978978"/>
            <a:ext cx="4496435" cy="38220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1909" tIns="41909" rIns="41909" bIns="41909" numCol="1" spcCol="38100" rtlCol="0" anchor="ctr">
            <a:spAutoFit/>
          </a:bodyPr>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rPr>
              <a:t>Support 4K@60fps HDMI output</a:t>
            </a:r>
            <a:endParaRPr lang="zh-CN" altLang="en-US">
              <a:latin typeface="+mj-lt"/>
              <a:ea typeface="兰亭黑-简" panose="02000000000000000000" charset="-122"/>
              <a:cs typeface="+mj-l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Double HDMI output ports</a:t>
            </a:r>
            <a:endParaRPr lang="zh-CN" altLang="en-US">
              <a:latin typeface="+mj-lt"/>
              <a:ea typeface="兰亭黑-简" panose="02000000000000000000" charset="-122"/>
              <a:cs typeface="+mj-lt"/>
              <a:sym typeface="Helvetica Ligh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rPr>
              <a:t>Support 2.4G/5G wirelss hotspot</a:t>
            </a:r>
            <a:endParaRPr lang="zh-CN" altLang="en-US">
              <a:latin typeface="+mj-lt"/>
              <a:ea typeface="兰亭黑-简" panose="02000000000000000000" charset="-122"/>
              <a:cs typeface="+mj-l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Support POE power supply</a:t>
            </a:r>
            <a:endParaRPr lang="zh-CN" altLang="en-US">
              <a:latin typeface="+mj-lt"/>
              <a:ea typeface="兰亭黑-简" panose="02000000000000000000" charset="-122"/>
              <a:cs typeface="+mj-l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Support Touch signal transmission</a:t>
            </a:r>
            <a:endParaRPr lang="zh-CN" altLang="en-US">
              <a:latin typeface="+mj-lt"/>
              <a:ea typeface="兰亭黑-简" panose="02000000000000000000" charset="-122"/>
              <a:cs typeface="+mj-lt"/>
              <a:sym typeface="Helvetica Ligh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Support timing control</a:t>
            </a:r>
            <a:endParaRPr lang="zh-CN" altLang="en-US">
              <a:latin typeface="+mj-lt"/>
              <a:ea typeface="兰亭黑-简" panose="02000000000000000000" charset="-122"/>
              <a:cs typeface="+mj-lt"/>
              <a:sym typeface="Helvetica Ligh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Support centralized control &amp; remote management</a:t>
            </a:r>
            <a:endParaRPr lang="zh-CN" altLang="en-US">
              <a:latin typeface="+mj-lt"/>
              <a:ea typeface="兰亭黑-简" panose="02000000000000000000" charset="-122"/>
              <a:cs typeface="+mj-lt"/>
              <a:sym typeface="Helvetica Light"/>
            </a:endParaRPr>
          </a:p>
          <a:p>
            <a:pPr marL="285750" indent="-285750" algn="l" defTabSz="685800" fontAlgn="auto">
              <a:lnSpc>
                <a:spcPct val="150000"/>
              </a:lnSpc>
              <a:buClrTx/>
              <a:buSzTx/>
              <a:buFont typeface="Arial" panose="020B0604020202020204" pitchFamily="34" charset="0"/>
              <a:buChar char="•"/>
            </a:pPr>
            <a:r>
              <a:rPr lang="en-US" altLang="zh-CN">
                <a:latin typeface="+mj-lt"/>
                <a:ea typeface="兰亭黑-简" panose="02000000000000000000" charset="-122"/>
                <a:cs typeface="+mj-lt"/>
                <a:sym typeface="Helvetica Light"/>
              </a:rPr>
              <a:t>Support OTA</a:t>
            </a:r>
            <a:endParaRPr lang="zh-CN" altLang="en-US">
              <a:latin typeface="+mj-lt"/>
              <a:ea typeface="兰亭黑-简" panose="02000000000000000000" charset="-122"/>
              <a:cs typeface="+mj-lt"/>
              <a:sym typeface="Helvetica Light"/>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875955" y="361348"/>
            <a:ext cx="352298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ctr"/>
            <a:r>
              <a:rPr lang="en-US" altLang="zh-CN" sz="2800">
                <a:latin typeface="+mj-lt"/>
                <a:cs typeface="+mj-lt"/>
              </a:rPr>
              <a:t>Supported Client Device</a:t>
            </a:r>
            <a:endParaRPr lang="en-US" altLang="zh-CN" sz="2800">
              <a:latin typeface="+mj-lt"/>
              <a:cs typeface="+mj-lt"/>
            </a:endParaRPr>
          </a:p>
        </p:txBody>
      </p:sp>
      <p:sp>
        <p:nvSpPr>
          <p:cNvPr id="2" name="文本框 1"/>
          <p:cNvSpPr txBox="1"/>
          <p:nvPr/>
        </p:nvSpPr>
        <p:spPr>
          <a:xfrm>
            <a:off x="6552565" y="3606165"/>
            <a:ext cx="5426075" cy="20288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atin typeface="+mj-lt"/>
                <a:cs typeface="+mj-lt"/>
                <a:sym typeface="Calibri" panose="020F0502020204030204"/>
              </a:rPr>
              <a:t>Mobile device</a:t>
            </a:r>
            <a:r>
              <a:rPr kumimoji="0" lang="zh-CN" altLang="en-US" sz="1800" b="0" i="0" u="none" strike="noStrike" cap="none" spc="0" normalizeH="0" baseline="0">
                <a:latin typeface="+mj-lt"/>
                <a:cs typeface="+mj-lt"/>
                <a:sym typeface="Calibri" panose="020F0502020204030204"/>
              </a:rPr>
              <a:t>：</a:t>
            </a:r>
            <a:endParaRPr kumimoji="0" lang="zh-CN" altLang="en-US" sz="1800" b="0" i="0" u="none" strike="noStrike" cap="none" spc="0" normalizeH="0" baseline="0">
              <a:latin typeface="+mj-lt"/>
              <a:cs typeface="+mj-lt"/>
              <a:sym typeface="Calibri" panose="020F0502020204030204"/>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1800" b="0" i="0" u="none" strike="noStrike" cap="none" spc="0" normalizeH="0" baseline="0">
                <a:latin typeface="+mj-lt"/>
                <a:cs typeface="+mj-lt"/>
                <a:sym typeface="Calibri" panose="020F0502020204030204"/>
              </a:rPr>
              <a:t>support </a:t>
            </a:r>
            <a:r>
              <a:rPr kumimoji="0" lang="zh-CN" altLang="en-US" sz="1800" b="0" i="0" u="none" strike="noStrike" cap="none" spc="0" normalizeH="0" baseline="0">
                <a:latin typeface="+mj-lt"/>
                <a:cs typeface="+mj-lt"/>
                <a:sym typeface="Calibri" panose="020F0502020204030204"/>
              </a:rPr>
              <a:t>5G </a:t>
            </a:r>
            <a:r>
              <a:rPr kumimoji="0" lang="en-US" altLang="zh-CN" sz="1800" b="0" i="0" u="none" strike="noStrike" cap="none" spc="0" normalizeH="0" baseline="0">
                <a:latin typeface="+mj-lt"/>
                <a:cs typeface="+mj-lt"/>
                <a:sym typeface="Calibri" panose="020F0502020204030204"/>
              </a:rPr>
              <a:t>WIFI</a:t>
            </a:r>
            <a:endParaRPr kumimoji="0" lang="en-US" altLang="zh-CN" sz="1800" b="0" i="0" u="none" strike="noStrike" cap="none" spc="0" normalizeH="0" baseline="0">
              <a:latin typeface="+mj-lt"/>
              <a:cs typeface="+mj-lt"/>
              <a:sym typeface="Calibri" panose="020F0502020204030204"/>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pPr>
            <a:r>
              <a:rPr lang="en-US" altLang="zh-CN">
                <a:latin typeface="+mj-lt"/>
                <a:cs typeface="+mj-lt"/>
                <a:sym typeface="+mn-ea"/>
              </a:rPr>
              <a:t>support </a:t>
            </a:r>
            <a:r>
              <a:rPr lang="zh-CN" altLang="en-US">
                <a:latin typeface="+mj-lt"/>
                <a:cs typeface="+mj-lt"/>
                <a:sym typeface="+mn-ea"/>
              </a:rPr>
              <a:t>802.11 a</a:t>
            </a:r>
            <a:r>
              <a:rPr lang="en-US" altLang="zh-CN">
                <a:latin typeface="+mj-lt"/>
                <a:cs typeface="+mj-lt"/>
                <a:sym typeface="+mn-ea"/>
              </a:rPr>
              <a:t>/c  WLAN</a:t>
            </a:r>
            <a:endParaRPr lang="zh-CN" altLang="en-US">
              <a:latin typeface="+mj-lt"/>
              <a:cs typeface="+mj-lt"/>
              <a:sym typeface="+mn-ea"/>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atin typeface="+mj-lt"/>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a:latin typeface="+mj-lt"/>
                <a:ea typeface="宋体" panose="02010600030101010101" pitchFamily="2" charset="-122"/>
                <a:cs typeface="+mj-lt"/>
                <a:sym typeface="Calibri" panose="020F0502020204030204"/>
              </a:rPr>
              <a:t>Mobile system</a:t>
            </a:r>
            <a:r>
              <a:rPr kumimoji="0" lang="zh-CN" altLang="en-US" sz="1800" b="0" i="0" u="none" strike="noStrike" cap="none" spc="0" normalizeH="0" baseline="0">
                <a:latin typeface="+mj-lt"/>
                <a:ea typeface="宋体" panose="02010600030101010101" pitchFamily="2" charset="-122"/>
                <a:cs typeface="+mj-lt"/>
                <a:sym typeface="Calibri" panose="020F0502020204030204"/>
              </a:rPr>
              <a:t>：</a:t>
            </a:r>
            <a:endParaRPr kumimoji="0" lang="zh-CN" altLang="en-US" sz="1800" b="0" i="0" u="none" strike="noStrike" cap="none" spc="0" normalizeH="0" baseline="0">
              <a:latin typeface="+mj-lt"/>
              <a:ea typeface="宋体" panose="02010600030101010101" pitchFamily="2" charset="-122"/>
              <a:cs typeface="+mj-lt"/>
              <a:sym typeface="Calibri" panose="020F0502020204030204"/>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1800" b="0" i="0" u="none" strike="noStrike" cap="none" spc="0" normalizeH="0" baseline="0">
                <a:latin typeface="+mj-lt"/>
                <a:ea typeface="宋体" panose="02010600030101010101" pitchFamily="2" charset="-122"/>
                <a:cs typeface="+mj-lt"/>
                <a:sym typeface="Calibri" panose="020F0502020204030204"/>
              </a:rPr>
              <a:t>Andriod phones</a:t>
            </a:r>
            <a:r>
              <a:rPr kumimoji="0" lang="zh-CN" altLang="en-US" sz="1800" b="0" i="0" u="none" strike="noStrike" cap="none" spc="0" normalizeH="0" baseline="0">
                <a:latin typeface="+mj-lt"/>
                <a:ea typeface="宋体" panose="02010600030101010101" pitchFamily="2" charset="-122"/>
                <a:cs typeface="+mj-lt"/>
                <a:sym typeface="Calibri" panose="020F0502020204030204"/>
              </a:rPr>
              <a:t>：</a:t>
            </a:r>
            <a:r>
              <a:rPr kumimoji="0" lang="en-US" altLang="zh-CN" sz="1800" b="0" i="0" u="none" strike="noStrike" cap="none" spc="0" normalizeH="0" baseline="0">
                <a:latin typeface="+mj-lt"/>
                <a:ea typeface="宋体" panose="02010600030101010101" pitchFamily="2" charset="-122"/>
                <a:cs typeface="+mj-lt"/>
                <a:sym typeface="Calibri" panose="020F0502020204030204"/>
              </a:rPr>
              <a:t>Android 5.0 and above</a:t>
            </a:r>
            <a:endParaRPr kumimoji="0" lang="zh-CN" altLang="en-US" sz="1800" b="0" i="0" u="none" strike="noStrike" cap="none" spc="0" normalizeH="0" baseline="0">
              <a:latin typeface="+mj-lt"/>
              <a:ea typeface="宋体" panose="02010600030101010101" pitchFamily="2" charset="-122"/>
              <a:cs typeface="+mj-lt"/>
              <a:sym typeface="Calibri" panose="020F0502020204030204"/>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1800" b="0" i="0" u="none" strike="noStrike" cap="none" spc="0" normalizeH="0" baseline="0">
                <a:latin typeface="+mj-lt"/>
                <a:ea typeface="宋体" panose="02010600030101010101" pitchFamily="2" charset="-122"/>
                <a:cs typeface="+mj-lt"/>
                <a:sym typeface="Calibri" panose="020F0502020204030204"/>
              </a:rPr>
              <a:t>IPhone</a:t>
            </a:r>
            <a:r>
              <a:rPr kumimoji="0" lang="zh-CN" altLang="en-US" sz="1800" b="0" i="0" u="none" strike="noStrike" cap="none" spc="0" normalizeH="0" baseline="0">
                <a:latin typeface="+mj-lt"/>
                <a:ea typeface="宋体" panose="02010600030101010101" pitchFamily="2" charset="-122"/>
                <a:cs typeface="+mj-lt"/>
                <a:sym typeface="Calibri" panose="020F0502020204030204"/>
              </a:rPr>
              <a:t>：</a:t>
            </a:r>
            <a:r>
              <a:rPr kumimoji="0" lang="en-US" altLang="zh-CN" sz="1800" b="0" i="0" u="none" strike="noStrike" cap="none" spc="0" normalizeH="0" baseline="0">
                <a:latin typeface="+mj-lt"/>
                <a:ea typeface="宋体" panose="02010600030101010101" pitchFamily="2" charset="-122"/>
                <a:cs typeface="+mj-lt"/>
                <a:sym typeface="Calibri" panose="020F0502020204030204"/>
              </a:rPr>
              <a:t>IOS9.0 and above</a:t>
            </a:r>
            <a:endParaRPr kumimoji="0" lang="en-US" altLang="zh-CN" sz="1800" b="0" i="0" u="none" strike="noStrike" cap="none" spc="0" normalizeH="0" baseline="0">
              <a:latin typeface="+mj-lt"/>
              <a:ea typeface="宋体" panose="02010600030101010101" pitchFamily="2" charset="-122"/>
              <a:cs typeface="+mj-lt"/>
              <a:sym typeface="Calibri" panose="020F0502020204030204"/>
            </a:endParaRPr>
          </a:p>
        </p:txBody>
      </p:sp>
      <p:sp>
        <p:nvSpPr>
          <p:cNvPr id="3" name="文本框 2"/>
          <p:cNvSpPr txBox="1"/>
          <p:nvPr/>
        </p:nvSpPr>
        <p:spPr>
          <a:xfrm>
            <a:off x="874395" y="3744595"/>
            <a:ext cx="3912235" cy="175196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8" tIns="45718" rIns="45718" bIns="45718"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en-US" altLang="zh-CN" b="0" i="0" u="none" strike="noStrike" cap="none" spc="0" normalizeH="0" baseline="0">
                <a:latin typeface="+mj-lt"/>
                <a:cs typeface="+mj-lt"/>
                <a:sym typeface="Calibri" panose="020F0502020204030204"/>
              </a:rPr>
              <a:t>PC</a:t>
            </a:r>
            <a:r>
              <a:rPr kumimoji="0" lang="zh-CN" altLang="en-US" b="0" i="0" u="none" strike="noStrike" cap="none" spc="0" normalizeH="0" baseline="0">
                <a:latin typeface="+mj-lt"/>
                <a:cs typeface="+mj-lt"/>
                <a:sym typeface="Calibri" panose="020F0502020204030204"/>
              </a:rPr>
              <a:t> </a:t>
            </a:r>
            <a:r>
              <a:rPr kumimoji="0" lang="en-US" altLang="zh-CN" b="0" i="0" u="none" strike="noStrike" cap="none" spc="0" normalizeH="0" baseline="0">
                <a:latin typeface="+mj-lt"/>
                <a:cs typeface="+mj-lt"/>
                <a:sym typeface="Calibri" panose="020F0502020204030204"/>
              </a:rPr>
              <a:t>Hardware</a:t>
            </a:r>
            <a:r>
              <a:rPr kumimoji="0" lang="zh-CN" altLang="en-US" b="0" i="0" u="none" strike="noStrike" cap="none" spc="0" normalizeH="0" baseline="0">
                <a:latin typeface="+mj-lt"/>
                <a:cs typeface="+mj-lt"/>
                <a:sym typeface="Calibri" panose="020F0502020204030204"/>
              </a:rPr>
              <a:t>：</a:t>
            </a:r>
            <a:endParaRPr kumimoji="0" lang="zh-CN" altLang="en-US" b="0" i="0" u="none" strike="noStrike" cap="none" spc="0" normalizeH="0" baseline="0">
              <a:latin typeface="+mj-lt"/>
              <a:cs typeface="+mj-lt"/>
              <a:sym typeface="Calibri" panose="020F0502020204030204"/>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1800" b="0" i="0" u="none" strike="noStrike" cap="none" spc="0" normalizeH="0" baseline="0">
                <a:latin typeface="+mj-lt"/>
                <a:cs typeface="+mj-lt"/>
                <a:sym typeface="Calibri" panose="020F0502020204030204"/>
              </a:rPr>
              <a:t>support </a:t>
            </a:r>
            <a:r>
              <a:rPr kumimoji="0" lang="zh-CN" altLang="en-US" sz="1800" b="0" i="0" u="none" strike="noStrike" cap="none" spc="0" normalizeH="0" baseline="0">
                <a:latin typeface="+mj-lt"/>
                <a:cs typeface="+mj-lt"/>
                <a:sym typeface="Calibri" panose="020F0502020204030204"/>
              </a:rPr>
              <a:t>5G WiFi</a:t>
            </a:r>
            <a:endParaRPr kumimoji="0" lang="zh-CN" altLang="en-US" sz="1800" b="0" i="0" u="none" strike="noStrike" cap="none" spc="0" normalizeH="0" baseline="0">
              <a:latin typeface="+mj-lt"/>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atin typeface="+mj-lt"/>
              <a:cs typeface="+mj-lt"/>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a:latin typeface="+mj-lt"/>
                <a:cs typeface="+mj-lt"/>
                <a:sym typeface="Calibri" panose="020F0502020204030204"/>
              </a:rPr>
              <a:t>PC </a:t>
            </a:r>
            <a:r>
              <a:rPr kumimoji="0" lang="en-US" altLang="zh-CN" sz="1800" b="0" i="0" u="none" strike="noStrike" cap="none" spc="0" normalizeH="0" baseline="0">
                <a:latin typeface="+mj-lt"/>
                <a:cs typeface="+mj-lt"/>
                <a:sym typeface="Calibri" panose="020F0502020204030204"/>
              </a:rPr>
              <a:t>System</a:t>
            </a:r>
            <a:r>
              <a:rPr kumimoji="0" lang="zh-CN" altLang="en-US" sz="1800" b="0" i="0" u="none" strike="noStrike" cap="none" spc="0" normalizeH="0" baseline="0">
                <a:latin typeface="+mj-lt"/>
                <a:cs typeface="+mj-lt"/>
                <a:sym typeface="Calibri" panose="020F0502020204030204"/>
              </a:rPr>
              <a:t>：</a:t>
            </a:r>
            <a:endParaRPr kumimoji="0" lang="zh-CN" altLang="en-US" sz="1800" b="0" i="0" u="none" strike="noStrike" cap="none" spc="0" normalizeH="0" baseline="0">
              <a:latin typeface="+mj-lt"/>
              <a:cs typeface="+mj-lt"/>
              <a:sym typeface="Calibri" panose="020F0502020204030204"/>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pPr>
            <a:r>
              <a:rPr kumimoji="0" lang="zh-CN" altLang="en-US" sz="1800" b="0" i="0" u="none" strike="noStrike" cap="none" spc="0" normalizeH="0" baseline="0">
                <a:latin typeface="+mj-lt"/>
                <a:cs typeface="+mj-lt"/>
                <a:sym typeface="Calibri" panose="020F0502020204030204"/>
              </a:rPr>
              <a:t>Windows：</a:t>
            </a:r>
            <a:r>
              <a:rPr kumimoji="0" lang="en-US" altLang="zh-CN" sz="1800" b="0" i="0" u="none" strike="noStrike" cap="none" spc="0" normalizeH="0" baseline="0">
                <a:latin typeface="+mj-lt"/>
                <a:cs typeface="+mj-lt"/>
                <a:sym typeface="Calibri" panose="020F0502020204030204"/>
              </a:rPr>
              <a:t>Windows 7 and above</a:t>
            </a:r>
            <a:endParaRPr kumimoji="0" lang="zh-CN" altLang="en-US" sz="1800" b="0" i="0" u="none" strike="noStrike" cap="none" spc="0" normalizeH="0" baseline="0">
              <a:latin typeface="+mj-lt"/>
              <a:cs typeface="+mj-lt"/>
              <a:sym typeface="Calibri" panose="020F0502020204030204"/>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pPr>
            <a:r>
              <a:rPr kumimoji="0" lang="zh-CN" altLang="en-US" sz="1800" b="0" i="0" u="none" strike="noStrike" cap="none" spc="0" normalizeH="0" baseline="0">
                <a:latin typeface="+mj-lt"/>
                <a:cs typeface="+mj-lt"/>
                <a:sym typeface="Calibri" panose="020F0502020204030204"/>
              </a:rPr>
              <a:t>M</a:t>
            </a:r>
            <a:r>
              <a:rPr kumimoji="0" lang="en-US" altLang="zh-CN" sz="1800" b="0" i="0" u="none" strike="noStrike" cap="none" spc="0" normalizeH="0" baseline="0">
                <a:latin typeface="+mj-lt"/>
                <a:cs typeface="+mj-lt"/>
                <a:sym typeface="Calibri" panose="020F0502020204030204"/>
              </a:rPr>
              <a:t>ac</a:t>
            </a:r>
            <a:r>
              <a:rPr kumimoji="0" lang="zh-CN" altLang="en-US" sz="1800" b="0" i="0" u="none" strike="noStrike" cap="none" spc="0" normalizeH="0" baseline="0">
                <a:latin typeface="+mj-lt"/>
                <a:cs typeface="+mj-lt"/>
                <a:sym typeface="Calibri" panose="020F0502020204030204"/>
              </a:rPr>
              <a:t>：OS10.</a:t>
            </a:r>
            <a:r>
              <a:rPr kumimoji="0" lang="en-US" altLang="zh-CN" sz="1800" b="0" i="0" u="none" strike="noStrike" cap="none" spc="0" normalizeH="0" baseline="0">
                <a:latin typeface="+mj-lt"/>
                <a:cs typeface="+mj-lt"/>
                <a:sym typeface="Calibri" panose="020F0502020204030204"/>
              </a:rPr>
              <a:t>10 and above</a:t>
            </a:r>
            <a:endParaRPr kumimoji="0" lang="zh-CN" altLang="en-US" sz="1800" b="0" i="0" u="none" strike="noStrike" cap="none" spc="0" normalizeH="0" baseline="0">
              <a:latin typeface="+mj-lt"/>
              <a:cs typeface="+mj-lt"/>
              <a:sym typeface="Calibri" panose="020F0502020204030204"/>
            </a:endParaRPr>
          </a:p>
        </p:txBody>
      </p:sp>
      <p:pic>
        <p:nvPicPr>
          <p:cNvPr id="4" name="图片 3" descr="Windows"/>
          <p:cNvPicPr>
            <a:picLocks noChangeAspect="1"/>
          </p:cNvPicPr>
          <p:nvPr/>
        </p:nvPicPr>
        <p:blipFill>
          <a:blip r:embed="rId1"/>
          <a:stretch>
            <a:fillRect/>
          </a:stretch>
        </p:blipFill>
        <p:spPr>
          <a:xfrm>
            <a:off x="874395" y="1924685"/>
            <a:ext cx="980440" cy="980440"/>
          </a:xfrm>
          <a:prstGeom prst="rect">
            <a:avLst/>
          </a:prstGeom>
        </p:spPr>
      </p:pic>
      <p:pic>
        <p:nvPicPr>
          <p:cNvPr id="5" name="图片 4" descr="mac"/>
          <p:cNvPicPr>
            <a:picLocks noChangeAspect="1"/>
          </p:cNvPicPr>
          <p:nvPr/>
        </p:nvPicPr>
        <p:blipFill>
          <a:blip r:embed="rId2"/>
          <a:stretch>
            <a:fillRect/>
          </a:stretch>
        </p:blipFill>
        <p:spPr>
          <a:xfrm>
            <a:off x="2489200" y="1828800"/>
            <a:ext cx="1172210" cy="1172210"/>
          </a:xfrm>
          <a:prstGeom prst="rect">
            <a:avLst/>
          </a:prstGeom>
        </p:spPr>
      </p:pic>
      <p:pic>
        <p:nvPicPr>
          <p:cNvPr id="6" name="图片 5" descr="android"/>
          <p:cNvPicPr>
            <a:picLocks noChangeAspect="1"/>
          </p:cNvPicPr>
          <p:nvPr/>
        </p:nvPicPr>
        <p:blipFill>
          <a:blip r:embed="rId3"/>
          <a:stretch>
            <a:fillRect/>
          </a:stretch>
        </p:blipFill>
        <p:spPr>
          <a:xfrm>
            <a:off x="7385050" y="1924685"/>
            <a:ext cx="944245" cy="944245"/>
          </a:xfrm>
          <a:prstGeom prst="rect">
            <a:avLst/>
          </a:prstGeom>
        </p:spPr>
      </p:pic>
      <p:pic>
        <p:nvPicPr>
          <p:cNvPr id="7" name="图片 6" descr="mac"/>
          <p:cNvPicPr>
            <a:picLocks noChangeAspect="1"/>
          </p:cNvPicPr>
          <p:nvPr/>
        </p:nvPicPr>
        <p:blipFill>
          <a:blip r:embed="rId2"/>
          <a:stretch>
            <a:fillRect/>
          </a:stretch>
        </p:blipFill>
        <p:spPr>
          <a:xfrm>
            <a:off x="8474075" y="1696720"/>
            <a:ext cx="1209040" cy="1209040"/>
          </a:xfrm>
          <a:prstGeom prst="rect">
            <a:avLst/>
          </a:prstGeom>
        </p:spPr>
      </p:pic>
      <p:cxnSp>
        <p:nvCxnSpPr>
          <p:cNvPr id="8" name="直接连接符 7"/>
          <p:cNvCxnSpPr/>
          <p:nvPr/>
        </p:nvCxnSpPr>
        <p:spPr>
          <a:xfrm>
            <a:off x="5440045" y="1924685"/>
            <a:ext cx="0" cy="3488690"/>
          </a:xfrm>
          <a:prstGeom prst="line">
            <a:avLst/>
          </a:prstGeom>
          <a:effectLst>
            <a:outerShdw blurRad="63500" sx="102000" sy="102000" algn="ctr"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X3机型"/>
          <p:cNvSpPr txBox="1"/>
          <p:nvPr/>
        </p:nvSpPr>
        <p:spPr>
          <a:xfrm>
            <a:off x="574330" y="408973"/>
            <a:ext cx="340868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cs typeface="+mj-lt"/>
              </a:rPr>
              <a:t>Configuration of WB01</a:t>
            </a:r>
            <a:endParaRPr lang="en-US" altLang="zh-CN" sz="2800" b="1">
              <a:latin typeface="+mj-lt"/>
              <a:cs typeface="+mj-lt"/>
            </a:endParaRPr>
          </a:p>
        </p:txBody>
      </p:sp>
      <p:pic>
        <p:nvPicPr>
          <p:cNvPr id="2" name="图片 1"/>
          <p:cNvPicPr>
            <a:picLocks noChangeAspect="1"/>
          </p:cNvPicPr>
          <p:nvPr/>
        </p:nvPicPr>
        <p:blipFill>
          <a:blip r:embed="rId1"/>
          <a:stretch>
            <a:fillRect/>
          </a:stretch>
        </p:blipFill>
        <p:spPr>
          <a:xfrm>
            <a:off x="4892040" y="1407795"/>
            <a:ext cx="6748780" cy="4699000"/>
          </a:xfrm>
          <a:prstGeom prst="rect">
            <a:avLst/>
          </a:prstGeom>
        </p:spPr>
      </p:pic>
      <p:sp>
        <p:nvSpPr>
          <p:cNvPr id="5" name="文本框 4"/>
          <p:cNvSpPr txBox="1"/>
          <p:nvPr/>
        </p:nvSpPr>
        <p:spPr>
          <a:xfrm>
            <a:off x="337820" y="2055495"/>
            <a:ext cx="3345815" cy="1198880"/>
          </a:xfrm>
          <a:prstGeom prst="rect">
            <a:avLst/>
          </a:prstGeom>
          <a:noFill/>
        </p:spPr>
        <p:txBody>
          <a:bodyPr wrap="square" rtlCol="0" anchor="t">
            <a:spAutoFit/>
          </a:bodyPr>
          <a:p>
            <a:r>
              <a:rPr lang="en-US" b="1">
                <a:latin typeface="+mj-lt"/>
                <a:cs typeface="+mj-lt"/>
              </a:rPr>
              <a:t>Preparation:</a:t>
            </a:r>
            <a:endParaRPr lang="en-US">
              <a:latin typeface="+mj-lt"/>
              <a:cs typeface="+mj-lt"/>
            </a:endParaRPr>
          </a:p>
          <a:p>
            <a:r>
              <a:rPr lang="en-US" altLang="zh-CN">
                <a:latin typeface="+mj-lt"/>
                <a:cs typeface="+mj-lt"/>
              </a:rPr>
              <a:t>PC with wireless network card or Mobile phones connecting with WB01 </a:t>
            </a:r>
            <a:endParaRPr lang="zh-CN" altLang="en-US">
              <a:latin typeface="+mj-lt"/>
              <a:cs typeface="+mj-lt"/>
            </a:endParaRPr>
          </a:p>
        </p:txBody>
      </p:sp>
      <p:sp>
        <p:nvSpPr>
          <p:cNvPr id="8" name="文本框 7"/>
          <p:cNvSpPr txBox="1"/>
          <p:nvPr/>
        </p:nvSpPr>
        <p:spPr>
          <a:xfrm>
            <a:off x="337820" y="3386455"/>
            <a:ext cx="4321810" cy="1753235"/>
          </a:xfrm>
          <a:prstGeom prst="rect">
            <a:avLst/>
          </a:prstGeom>
          <a:noFill/>
        </p:spPr>
        <p:txBody>
          <a:bodyPr wrap="square" rtlCol="0" anchor="t">
            <a:spAutoFit/>
          </a:bodyPr>
          <a:p>
            <a:r>
              <a:rPr lang="en-US" altLang="zh-CN" b="1">
                <a:latin typeface="+mj-lt"/>
                <a:cs typeface="+mj-lt"/>
              </a:rPr>
              <a:t>Enter the manage console:</a:t>
            </a:r>
            <a:endParaRPr lang="en-US" altLang="zh-CN">
              <a:latin typeface="+mj-lt"/>
              <a:cs typeface="+mj-lt"/>
            </a:endParaRPr>
          </a:p>
          <a:p>
            <a:r>
              <a:rPr lang="en-US" altLang="zh-CN">
                <a:latin typeface="+mj-lt"/>
                <a:cs typeface="+mj-lt"/>
              </a:rPr>
              <a:t> Input the manage address of WB01 in the browser of your  PC or mobile phone:</a:t>
            </a:r>
            <a:endParaRPr lang="en-US" altLang="zh-CN">
              <a:latin typeface="+mj-lt"/>
              <a:cs typeface="+mj-lt"/>
            </a:endParaRPr>
          </a:p>
          <a:p>
            <a:r>
              <a:rPr lang="zh-CN" altLang="en-US">
                <a:latin typeface="+mj-lt"/>
                <a:cs typeface="+mj-lt"/>
              </a:rPr>
              <a:t>http://10.10.10.50:8090</a:t>
            </a:r>
            <a:endParaRPr lang="zh-CN" altLang="en-US">
              <a:latin typeface="+mj-lt"/>
              <a:cs typeface="+mj-lt"/>
            </a:endParaRPr>
          </a:p>
          <a:p>
            <a:r>
              <a:rPr lang="en-US" altLang="zh-CN">
                <a:latin typeface="+mj-lt"/>
                <a:cs typeface="+mj-lt"/>
              </a:rPr>
              <a:t>It will ask you to set password the first time logging in. Just skip this step.</a:t>
            </a:r>
            <a:endParaRPr lang="en-US" altLang="zh-CN">
              <a:latin typeface="+mj-lt"/>
              <a:cs typeface="+mj-lt"/>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74345" y="1723390"/>
            <a:ext cx="3148965" cy="2168525"/>
          </a:xfrm>
          <a:prstGeom prst="rect">
            <a:avLst/>
          </a:prstGeom>
          <a:noFill/>
        </p:spPr>
        <p:txBody>
          <a:bodyPr wrap="square" rtlCol="0" anchor="t">
            <a:spAutoFit/>
          </a:bodyPr>
          <a:p>
            <a:pPr fontAlgn="auto">
              <a:lnSpc>
                <a:spcPct val="150000"/>
              </a:lnSpc>
            </a:pPr>
            <a:r>
              <a:rPr lang="en-US" altLang="zh-CN" b="1">
                <a:latin typeface="+mj-lt"/>
                <a:cs typeface="+mj-lt"/>
              </a:rPr>
              <a:t>Ethernet network</a:t>
            </a:r>
            <a:r>
              <a:rPr lang="zh-CN" altLang="en-US" b="1">
                <a:latin typeface="+mj-lt"/>
                <a:cs typeface="+mj-lt"/>
              </a:rPr>
              <a:t>：</a:t>
            </a:r>
            <a:endParaRPr lang="zh-CN" altLang="en-US">
              <a:latin typeface="+mj-lt"/>
              <a:cs typeface="+mj-lt"/>
            </a:endParaRPr>
          </a:p>
          <a:p>
            <a:pPr fontAlgn="auto">
              <a:lnSpc>
                <a:spcPct val="150000"/>
              </a:lnSpc>
            </a:pPr>
            <a:r>
              <a:rPr lang="en-US" altLang="zh-CN">
                <a:latin typeface="+mj-lt"/>
                <a:cs typeface="+mj-lt"/>
              </a:rPr>
              <a:t>Check the MAC address</a:t>
            </a:r>
            <a:endParaRPr lang="en-US" altLang="zh-CN">
              <a:latin typeface="+mj-lt"/>
              <a:cs typeface="+mj-lt"/>
            </a:endParaRPr>
          </a:p>
          <a:p>
            <a:pPr fontAlgn="auto">
              <a:lnSpc>
                <a:spcPct val="150000"/>
              </a:lnSpc>
            </a:pPr>
            <a:r>
              <a:rPr lang="en-US" altLang="zh-CN">
                <a:latin typeface="+mj-lt"/>
                <a:cs typeface="+mj-lt"/>
              </a:rPr>
              <a:t>Choose the IP acquire mode: automatic or manual</a:t>
            </a:r>
            <a:endParaRPr lang="en-US" altLang="zh-CN">
              <a:latin typeface="+mj-lt"/>
              <a:cs typeface="+mj-lt"/>
            </a:endParaRPr>
          </a:p>
          <a:p>
            <a:pPr fontAlgn="auto">
              <a:lnSpc>
                <a:spcPct val="150000"/>
              </a:lnSpc>
            </a:pPr>
            <a:endParaRPr lang="en-US" altLang="zh-CN">
              <a:latin typeface="+mj-lt"/>
              <a:cs typeface="+mj-lt"/>
            </a:endParaRPr>
          </a:p>
        </p:txBody>
      </p:sp>
      <p:pic>
        <p:nvPicPr>
          <p:cNvPr id="9" name="图片 8"/>
          <p:cNvPicPr>
            <a:picLocks noChangeAspect="1"/>
          </p:cNvPicPr>
          <p:nvPr/>
        </p:nvPicPr>
        <p:blipFill>
          <a:blip r:embed="rId1"/>
          <a:stretch>
            <a:fillRect/>
          </a:stretch>
        </p:blipFill>
        <p:spPr>
          <a:xfrm>
            <a:off x="4892040" y="1541780"/>
            <a:ext cx="6708140" cy="4688840"/>
          </a:xfrm>
          <a:prstGeom prst="rect">
            <a:avLst/>
          </a:prstGeom>
        </p:spPr>
      </p:pic>
      <p:sp>
        <p:nvSpPr>
          <p:cNvPr id="2" name="X3机型"/>
          <p:cNvSpPr txBox="1"/>
          <p:nvPr/>
        </p:nvSpPr>
        <p:spPr>
          <a:xfrm>
            <a:off x="574330" y="408973"/>
            <a:ext cx="2574290" cy="481330"/>
          </a:xfrm>
          <a:prstGeom prst="rect">
            <a:avLst/>
          </a:prstGeom>
          <a:ln w="12700">
            <a:miter lim="400000"/>
          </a:ln>
        </p:spPr>
        <p:txBody>
          <a:bodyPr wrap="none" lIns="25400" tIns="25400" rIns="25400" bIns="25400" anchor="ctr">
            <a:spAutoFit/>
          </a:bodyPr>
          <a:lstStyle>
            <a:lvl1pPr algn="ctr" defTabSz="412750">
              <a:defRPr sz="5600">
                <a:latin typeface="Helvetica Neue Medium"/>
                <a:ea typeface="Helvetica Neue Medium"/>
                <a:cs typeface="Helvetica Neue Medium"/>
                <a:sym typeface="Helvetica Neue Medium"/>
              </a:defRPr>
            </a:lvl1pPr>
          </a:lstStyle>
          <a:p>
            <a:pPr algn="l"/>
            <a:r>
              <a:rPr lang="en-US" altLang="zh-CN" sz="2800" b="1">
                <a:latin typeface="+mj-lt"/>
                <a:cs typeface="+mj-lt"/>
              </a:rPr>
              <a:t>Settings of WB01</a:t>
            </a:r>
            <a:endParaRPr lang="en-US" altLang="zh-CN" sz="2800" b="1">
              <a:latin typeface="+mj-lt"/>
              <a:cs typeface="+mj-lt"/>
            </a:endParaRPr>
          </a:p>
        </p:txBody>
      </p:sp>
    </p:spTree>
  </p:cSld>
  <p:clrMapOvr>
    <a:masterClrMapping/>
  </p:clrMapOvr>
  <p:transition spd="med"/>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主题​​">
      <a:dk1>
        <a:srgbClr val="000000"/>
      </a:dk1>
      <a:lt1>
        <a:srgbClr val="171818"/>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Calibri"/>
        <a:ea typeface="Calibri"/>
        <a:cs typeface="Calibri"/>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25400" cap="flat">
          <a:noFill/>
          <a:prstDash val="solid"/>
          <a:round/>
        </a:ln>
      </a:spPr>
      <a:bodyPr rot="0" vertOverflow="overflow" horzOverflow="overflow" vert="horz" wrap="square" lIns="45718" tIns="45718" rIns="45718" bIns="45718" numCol="1" spcCol="38100" rtlCol="0" anchor="b" anchorCtr="0" upright="0">
        <a:spAutoFit/>
      </a:bodyPr>
      <a:lstStyle>
        <a:defPPr marL="0" marR="0" indent="0" algn="l" defTabSz="914400" rtl="0" fontAlgn="auto" latinLnBrk="0" hangingPunct="0">
          <a:lnSpc>
            <a:spcPct val="100000"/>
          </a:lnSpc>
          <a:spcBef>
            <a:spcPts val="0"/>
          </a:spcBef>
          <a:spcAft>
            <a:spcPts val="0"/>
          </a:spcAft>
          <a:buClrTx/>
          <a:buSzTx/>
          <a:buFontTx/>
          <a:buNone/>
          <a:defRPr kumimoji="0" lang="en-US" altLang="zh-CN" sz="1800" b="0" i="0" u="none" strike="noStrike" cap="none" spc="0" normalizeH="0" baseline="0">
            <a:ln>
              <a:noFill/>
            </a:ln>
            <a:solidFill>
              <a:srgbClr val="000000"/>
            </a:solidFill>
            <a:effectLst/>
            <a:uFillTx/>
            <a:latin typeface="+mj-lt"/>
            <a:ea typeface="+mj-ea"/>
            <a:cs typeface="+mj-cs"/>
            <a:sym typeface="Calibri" panose="020F0502020204030204"/>
          </a:defRPr>
        </a:def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9188</Words>
  <Application>WPS 演示</Application>
  <PresentationFormat>宽屏</PresentationFormat>
  <Paragraphs>407</Paragraphs>
  <Slides>30</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30</vt:i4>
      </vt:variant>
    </vt:vector>
  </HeadingPairs>
  <TitlesOfParts>
    <vt:vector size="51" baseType="lpstr">
      <vt:lpstr>Arial</vt:lpstr>
      <vt:lpstr>宋体</vt:lpstr>
      <vt:lpstr>Wingdings</vt:lpstr>
      <vt:lpstr>Calibri</vt:lpstr>
      <vt:lpstr>Helvetica Neue Light</vt:lpstr>
      <vt:lpstr>Helvetica Neue Medium</vt:lpstr>
      <vt:lpstr>Helvetica Neue</vt:lpstr>
      <vt:lpstr>Helvetica</vt:lpstr>
      <vt:lpstr>等线</vt:lpstr>
      <vt:lpstr>方正兰亭纤黑简体</vt:lpstr>
      <vt:lpstr>微软雅黑</vt:lpstr>
      <vt:lpstr>华文楷体</vt:lpstr>
      <vt:lpstr>兰亭黑-简</vt:lpstr>
      <vt:lpstr>黑体</vt:lpstr>
      <vt:lpstr>Helvetica Light</vt:lpstr>
      <vt:lpstr>Arial Unicode MS</vt:lpstr>
      <vt:lpstr>楷体-简</vt:lpstr>
      <vt:lpstr>黑体-简</vt:lpstr>
      <vt:lpstr>Calibri</vt:lpstr>
      <vt:lpstr>Segoe UI</vt:lpstr>
      <vt:lpstr>Office 主题​​</vt:lpstr>
      <vt:lpstr>MAXHUB Wireless Screen share Introduction &amp; FAQ</vt:lpstr>
      <vt:lpstr>Catalog</vt:lpstr>
      <vt:lpstr>             Hardware Introduction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Software Functions</vt:lpstr>
      <vt:lpstr>PowerPoint 演示文稿</vt:lpstr>
      <vt:lpstr>PowerPoint 演示文稿</vt:lpstr>
      <vt:lpstr>PowerPoint 演示文稿</vt:lpstr>
      <vt:lpstr>PowerPoint 演示文稿</vt:lpstr>
      <vt:lpstr>PowerPoint 演示文稿</vt:lpstr>
      <vt:lpstr>             Troubleshooting</vt:lpstr>
      <vt:lpstr>PowerPoint 演示文稿</vt:lpstr>
      <vt:lpstr>PowerPoint 演示文稿</vt:lpstr>
      <vt:lpstr>             FAQ</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lucida</dc:creator>
  <cp:lastModifiedBy>YY</cp:lastModifiedBy>
  <cp:revision>39</cp:revision>
  <dcterms:created xsi:type="dcterms:W3CDTF">2019-05-17T06:55:00Z</dcterms:created>
  <dcterms:modified xsi:type="dcterms:W3CDTF">2019-07-16T10:15:26Z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2052-11.1.0.8863</vt:lpwstr>
  </property>
</Properties>
</file>