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7" r:id="rId3"/>
    <p:sldId id="263" r:id="rId4"/>
    <p:sldId id="304" r:id="rId6"/>
    <p:sldId id="323" r:id="rId7"/>
    <p:sldId id="341" r:id="rId8"/>
    <p:sldId id="305" r:id="rId9"/>
    <p:sldId id="306" r:id="rId10"/>
    <p:sldId id="344" r:id="rId11"/>
    <p:sldId id="311" r:id="rId12"/>
    <p:sldId id="352" r:id="rId13"/>
    <p:sldId id="315" r:id="rId14"/>
    <p:sldId id="354" r:id="rId15"/>
    <p:sldId id="355" r:id="rId16"/>
    <p:sldId id="356" r:id="rId17"/>
    <p:sldId id="357" r:id="rId18"/>
    <p:sldId id="358" r:id="rId19"/>
    <p:sldId id="288" r:id="rId2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1818"/>
    <a:srgbClr val="FFFFFF"/>
    <a:srgbClr val="CEC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硬件介绍：</a:t>
            </a:r>
            <a:endParaRPr lang="zh-CN" altLang="en-US"/>
          </a:p>
          <a:p>
            <a:r>
              <a:rPr lang="zh-CN" altLang="en-US"/>
              <a:t>传屏器</a:t>
            </a:r>
            <a:r>
              <a:rPr lang="en-US" altLang="zh-CN"/>
              <a:t>SM01</a:t>
            </a:r>
            <a:r>
              <a:rPr lang="zh-CN" altLang="en-US"/>
              <a:t>，传屏盒子</a:t>
            </a:r>
            <a:endParaRPr lang="zh-CN" altLang="en-US"/>
          </a:p>
          <a:p>
            <a:r>
              <a:rPr lang="zh-CN" altLang="en-US"/>
              <a:t>软件功能：</a:t>
            </a:r>
            <a:endParaRPr lang="zh-CN" altLang="en-US"/>
          </a:p>
          <a:p>
            <a:r>
              <a:rPr lang="zh-CN" altLang="en-US"/>
              <a:t>传屏器传屏，交替传屏，四分屏，启用触摸，启用扩展屏，</a:t>
            </a:r>
            <a:r>
              <a:rPr lang="en-US" altLang="zh-CN"/>
              <a:t>mac</a:t>
            </a:r>
            <a:r>
              <a:rPr lang="zh-CN" altLang="en-US"/>
              <a:t>开启权限，</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待新品发布后，需要补充</a:t>
            </a:r>
            <a:r>
              <a:rPr lang="en-US" altLang="zh-CN"/>
              <a:t>WT01</a:t>
            </a:r>
            <a:r>
              <a:rPr lang="zh-CN" altLang="en-US"/>
              <a:t>和</a:t>
            </a:r>
            <a:r>
              <a:rPr lang="en-US" altLang="zh-CN"/>
              <a:t>WT02</a:t>
            </a:r>
            <a:r>
              <a:rPr lang="zh-CN" altLang="en-US"/>
              <a:t>的硬件参数信息</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待新品发布后，需要补充</a:t>
            </a:r>
            <a:r>
              <a:rPr lang="en-US" altLang="zh-CN"/>
              <a:t>WT01</a:t>
            </a:r>
            <a:r>
              <a:rPr lang="zh-CN" altLang="en-US"/>
              <a:t>和</a:t>
            </a:r>
            <a:r>
              <a:rPr lang="en-US" altLang="zh-CN"/>
              <a:t>WT02</a:t>
            </a:r>
            <a:r>
              <a:rPr lang="zh-CN" altLang="en-US"/>
              <a:t>的硬件参数信息</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封面">
    <p:spTree>
      <p:nvGrpSpPr>
        <p:cNvPr id="1" name=""/>
        <p:cNvGrpSpPr/>
        <p:nvPr/>
      </p:nvGrpSpPr>
      <p:grpSpPr>
        <a:xfrm>
          <a:off x="0" y="0"/>
          <a:ext cx="0" cy="0"/>
          <a:chOff x="0" y="0"/>
          <a:chExt cx="0" cy="0"/>
        </a:xfrm>
      </p:grpSpPr>
      <p:pic>
        <p:nvPicPr>
          <p:cNvPr id="11" name="maxhub ppt_20170407-01.png" descr="maxhub ppt_20170407-01.png"/>
          <p:cNvPicPr>
            <a:picLocks noChangeAspect="1"/>
          </p:cNvPicPr>
          <p:nvPr userDrawn="1"/>
        </p:nvPicPr>
        <p:blipFill>
          <a:blip r:embed="rId2"/>
          <a:stretch>
            <a:fillRect/>
          </a:stretch>
        </p:blipFill>
        <p:spPr>
          <a:xfrm>
            <a:off x="0" y="-31020"/>
            <a:ext cx="12280842" cy="6907163"/>
          </a:xfrm>
          <a:prstGeom prst="rect">
            <a:avLst/>
          </a:prstGeom>
          <a:ln w="12700">
            <a:miter lim="400000"/>
            <a:headEnd/>
            <a:tailEnd/>
          </a:ln>
        </p:spPr>
      </p:pic>
      <p:sp>
        <p:nvSpPr>
          <p:cNvPr id="13" name="标题文本"/>
          <p:cNvSpPr txBox="1"/>
          <p:nvPr>
            <p:ph type="title" hasCustomPrompt="1"/>
          </p:nvPr>
        </p:nvSpPr>
        <p:spPr>
          <a:xfrm>
            <a:off x="831850" y="2945858"/>
            <a:ext cx="10515600" cy="582928"/>
          </a:xfrm>
          <a:prstGeom prst="rect">
            <a:avLst/>
          </a:prstGeom>
        </p:spPr>
        <p:txBody>
          <a:bodyPr lIns="45718" tIns="45718" rIns="45718" bIns="45718" anchor="t"/>
          <a:lstStyle>
            <a:lvl1pPr algn="l" defTabSz="914400">
              <a:lnSpc>
                <a:spcPct val="90000"/>
              </a:lnSpc>
              <a:defRPr sz="3200" b="1" spc="50">
                <a:solidFill>
                  <a:srgbClr val="D9D9D9"/>
                </a:solidFill>
                <a:latin typeface="+mn-lt"/>
                <a:ea typeface="+mn-ea"/>
                <a:cs typeface="+mn-cs"/>
                <a:sym typeface="Helvetica"/>
              </a:defRPr>
            </a:lvl1pPr>
          </a:lstStyle>
          <a:p>
            <a:r>
              <a:t>标题文本</a:t>
            </a:r>
          </a:p>
        </p:txBody>
      </p:sp>
      <p:sp>
        <p:nvSpPr>
          <p:cNvPr id="14" name="正文级别 1…"/>
          <p:cNvSpPr txBox="1"/>
          <p:nvPr>
            <p:ph type="body" sz="quarter" idx="1" hasCustomPrompt="1"/>
          </p:nvPr>
        </p:nvSpPr>
        <p:spPr>
          <a:xfrm>
            <a:off x="831850" y="3527221"/>
            <a:ext cx="10515600" cy="752732"/>
          </a:xfrm>
          <a:prstGeom prst="rect">
            <a:avLst/>
          </a:prstGeom>
        </p:spPr>
        <p:txBody>
          <a:bodyPr lIns="45718" tIns="45718" rIns="45718" bIns="45718" anchor="t"/>
          <a:lstStyle>
            <a:lvl1pPr marL="0" indent="0" defTabSz="914400">
              <a:lnSpc>
                <a:spcPct val="90000"/>
              </a:lnSpc>
              <a:spcBef>
                <a:spcPts val="1000"/>
              </a:spcBef>
              <a:buSzTx/>
              <a:buNone/>
              <a:defRPr sz="1800" spc="50">
                <a:solidFill>
                  <a:srgbClr val="D9D9D9"/>
                </a:solidFill>
                <a:latin typeface="+mn-lt"/>
                <a:ea typeface="+mn-ea"/>
                <a:cs typeface="+mn-cs"/>
                <a:sym typeface="Helvetica"/>
              </a:defRPr>
            </a:lvl1pPr>
            <a:lvl2pPr marL="0" indent="0" defTabSz="914400">
              <a:lnSpc>
                <a:spcPct val="90000"/>
              </a:lnSpc>
              <a:spcBef>
                <a:spcPts val="1000"/>
              </a:spcBef>
              <a:buSzTx/>
              <a:buNone/>
              <a:defRPr sz="1800" spc="50">
                <a:solidFill>
                  <a:srgbClr val="D9D9D9"/>
                </a:solidFill>
                <a:latin typeface="+mn-lt"/>
                <a:ea typeface="+mn-ea"/>
                <a:cs typeface="+mn-cs"/>
                <a:sym typeface="Helvetica"/>
              </a:defRPr>
            </a:lvl2pPr>
            <a:lvl3pPr marL="0" indent="0" defTabSz="914400">
              <a:lnSpc>
                <a:spcPct val="90000"/>
              </a:lnSpc>
              <a:spcBef>
                <a:spcPts val="1000"/>
              </a:spcBef>
              <a:buSzTx/>
              <a:buNone/>
              <a:defRPr sz="1800" spc="50">
                <a:solidFill>
                  <a:srgbClr val="D9D9D9"/>
                </a:solidFill>
                <a:latin typeface="+mn-lt"/>
                <a:ea typeface="+mn-ea"/>
                <a:cs typeface="+mn-cs"/>
                <a:sym typeface="Helvetica"/>
              </a:defRPr>
            </a:lvl3pPr>
            <a:lvl4pPr marL="0" indent="0" defTabSz="914400">
              <a:lnSpc>
                <a:spcPct val="90000"/>
              </a:lnSpc>
              <a:spcBef>
                <a:spcPts val="1000"/>
              </a:spcBef>
              <a:buSzTx/>
              <a:buNone/>
              <a:defRPr sz="1800" spc="50">
                <a:solidFill>
                  <a:srgbClr val="D9D9D9"/>
                </a:solidFill>
                <a:latin typeface="+mn-lt"/>
                <a:ea typeface="+mn-ea"/>
                <a:cs typeface="+mn-cs"/>
                <a:sym typeface="Helvetica"/>
              </a:defRPr>
            </a:lvl4pPr>
            <a:lvl5pPr marL="0" indent="0" defTabSz="914400">
              <a:lnSpc>
                <a:spcPct val="90000"/>
              </a:lnSpc>
              <a:spcBef>
                <a:spcPts val="1000"/>
              </a:spcBef>
              <a:buSzTx/>
              <a:buNone/>
              <a:defRPr sz="1800" spc="50">
                <a:solidFill>
                  <a:srgbClr val="D9D9D9"/>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15" name="幻灯片编号"/>
          <p:cNvSpPr txBox="1"/>
          <p:nvPr>
            <p:ph type="sldNum" sz="quarter" idx="2"/>
          </p:nvPr>
        </p:nvSpPr>
        <p:spPr>
          <a:xfrm>
            <a:off x="8737600" y="6247131"/>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pic>
        <p:nvPicPr>
          <p:cNvPr id="3" name="图片 2"/>
          <p:cNvPicPr>
            <a:picLocks noChangeAspect="1"/>
          </p:cNvPicPr>
          <p:nvPr userDrawn="1"/>
        </p:nvPicPr>
        <p:blipFill>
          <a:blip r:embed="rId3"/>
          <a:stretch>
            <a:fillRect/>
          </a:stretch>
        </p:blipFill>
        <p:spPr>
          <a:xfrm>
            <a:off x="680720" y="476250"/>
            <a:ext cx="2047875" cy="495300"/>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104" name="标题文本"/>
          <p:cNvSpPr txBox="1"/>
          <p:nvPr>
            <p:ph type="title" hasCustomPrompt="1"/>
          </p:nvPr>
        </p:nvSpPr>
        <p:spPr>
          <a:prstGeom prst="rect">
            <a:avLst/>
          </a:prstGeom>
        </p:spPr>
        <p:txBody>
          <a:bodyPr/>
          <a:lstStyle/>
          <a:p>
            <a:r>
              <a:t>标题文本</a:t>
            </a:r>
          </a:p>
        </p:txBody>
      </p:sp>
      <p:sp>
        <p:nvSpPr>
          <p:cNvPr id="105" name="正文级别 1…"/>
          <p:cNvSpPr txBox="1"/>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06"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4" descr="C:\Users\yyyy\Desktop\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29912" y="370880"/>
            <a:ext cx="864000" cy="371176"/>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1915" y="882761"/>
            <a:ext cx="11040000" cy="44516"/>
          </a:xfrm>
          <a:prstGeom prst="rect">
            <a:avLst/>
          </a:prstGeom>
        </p:spPr>
      </p:pic>
      <p:sp>
        <p:nvSpPr>
          <p:cNvPr id="16" name="内容占位符 15"/>
          <p:cNvSpPr>
            <a:spLocks noGrp="1"/>
          </p:cNvSpPr>
          <p:nvPr>
            <p:ph sz="quarter" idx="10"/>
          </p:nvPr>
        </p:nvSpPr>
        <p:spPr>
          <a:xfrm>
            <a:off x="571915" y="1346200"/>
            <a:ext cx="11023187" cy="4927600"/>
          </a:xfrm>
        </p:spPr>
        <p:txBody>
          <a:bodyPr/>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文本占位符 17"/>
          <p:cNvSpPr>
            <a:spLocks noGrp="1"/>
          </p:cNvSpPr>
          <p:nvPr>
            <p:ph type="body" sz="quarter" idx="12" hasCustomPrompt="1"/>
          </p:nvPr>
        </p:nvSpPr>
        <p:spPr>
          <a:xfrm>
            <a:off x="571915" y="53948"/>
            <a:ext cx="4787485" cy="742056"/>
          </a:xfrm>
        </p:spPr>
        <p:txBody>
          <a:bodyPr vert="horz" lIns="91440" tIns="45720" rIns="91440" bIns="45720" rtlCol="0" anchor="ctr">
            <a:noAutofit/>
          </a:bodyPr>
          <a:lstStyle>
            <a:lvl1pPr marL="228600" indent="-228600">
              <a:spcBef>
                <a:spcPts val="0"/>
              </a:spcBef>
              <a:buNone/>
              <a:defRPr lang="zh-CN" altLang="en-US" sz="4265" b="1" dirty="0"/>
            </a:lvl1pPr>
          </a:lstStyle>
          <a:p>
            <a:pPr marL="0" lvl="0" indent="0"/>
            <a:r>
              <a:rPr lang="zh-CN" altLang="en-US" dirty="0" smtClean="0"/>
              <a:t>标题</a:t>
            </a:r>
            <a:endParaRPr lang="zh-CN" altLang="en-US"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分隔页">
    <p:bg>
      <p:bgPr>
        <a:solidFill>
          <a:srgbClr val="171818"/>
        </a:solidFill>
        <a:effectLst/>
      </p:bgPr>
    </p:bg>
    <p:spTree>
      <p:nvGrpSpPr>
        <p:cNvPr id="1" name=""/>
        <p:cNvGrpSpPr/>
        <p:nvPr/>
      </p:nvGrpSpPr>
      <p:grpSpPr>
        <a:xfrm>
          <a:off x="0" y="0"/>
          <a:ext cx="0" cy="0"/>
          <a:chOff x="0" y="0"/>
          <a:chExt cx="0" cy="0"/>
        </a:xfrm>
      </p:grpSpPr>
      <p:pic>
        <p:nvPicPr>
          <p:cNvPr id="22" name="image4.jpeg" descr="image4.jpeg"/>
          <p:cNvPicPr>
            <a:picLocks noChangeAspect="1"/>
          </p:cNvPicPr>
          <p:nvPr/>
        </p:nvPicPr>
        <p:blipFill>
          <a:blip r:embed="rId2"/>
          <a:stretch>
            <a:fillRect/>
          </a:stretch>
        </p:blipFill>
        <p:spPr>
          <a:xfrm>
            <a:off x="-210393" y="0"/>
            <a:ext cx="12402394" cy="6858000"/>
          </a:xfrm>
          <a:prstGeom prst="rect">
            <a:avLst/>
          </a:prstGeom>
          <a:ln w="12700">
            <a:miter lim="400000"/>
            <a:headEnd/>
            <a:tailEnd/>
          </a:ln>
        </p:spPr>
      </p:pic>
      <p:sp>
        <p:nvSpPr>
          <p:cNvPr id="23" name="正文级别 1…"/>
          <p:cNvSpPr txBox="1"/>
          <p:nvPr>
            <p:ph type="body" sz="quarter" idx="1" hasCustomPrompt="1"/>
          </p:nvPr>
        </p:nvSpPr>
        <p:spPr>
          <a:xfrm>
            <a:off x="594860" y="1250042"/>
            <a:ext cx="4149498" cy="1525816"/>
          </a:xfrm>
          <a:prstGeom prst="rect">
            <a:avLst/>
          </a:prstGeom>
        </p:spPr>
        <p:txBody>
          <a:bodyPr lIns="45718" tIns="45718" rIns="45718" bIns="45718" anchor="t"/>
          <a:lstStyle>
            <a:lvl1pPr marL="0" indent="0" defTabSz="685800">
              <a:lnSpc>
                <a:spcPct val="130000"/>
              </a:lnSpc>
              <a:spcBef>
                <a:spcPts val="700"/>
              </a:spcBef>
              <a:buSzTx/>
              <a:buNone/>
              <a:defRPr sz="1000">
                <a:solidFill>
                  <a:srgbClr val="D9D9D9"/>
                </a:solidFill>
                <a:latin typeface="+mn-lt"/>
                <a:ea typeface="+mn-ea"/>
                <a:cs typeface="+mn-cs"/>
                <a:sym typeface="Helvetica"/>
              </a:defRPr>
            </a:lvl1pPr>
            <a:lvl2pPr marL="0" indent="0" defTabSz="685800">
              <a:lnSpc>
                <a:spcPct val="130000"/>
              </a:lnSpc>
              <a:spcBef>
                <a:spcPts val="700"/>
              </a:spcBef>
              <a:buSzTx/>
              <a:buNone/>
              <a:defRPr sz="1000">
                <a:solidFill>
                  <a:srgbClr val="D9D9D9"/>
                </a:solidFill>
                <a:latin typeface="+mn-lt"/>
                <a:ea typeface="+mn-ea"/>
                <a:cs typeface="+mn-cs"/>
                <a:sym typeface="Helvetica"/>
              </a:defRPr>
            </a:lvl2pPr>
            <a:lvl3pPr marL="0" indent="0" defTabSz="685800">
              <a:lnSpc>
                <a:spcPct val="130000"/>
              </a:lnSpc>
              <a:spcBef>
                <a:spcPts val="700"/>
              </a:spcBef>
              <a:buSzTx/>
              <a:buNone/>
              <a:defRPr sz="1000">
                <a:solidFill>
                  <a:srgbClr val="D9D9D9"/>
                </a:solidFill>
                <a:latin typeface="+mn-lt"/>
                <a:ea typeface="+mn-ea"/>
                <a:cs typeface="+mn-cs"/>
                <a:sym typeface="Helvetica"/>
              </a:defRPr>
            </a:lvl3pPr>
            <a:lvl4pPr marL="0" indent="0" defTabSz="685800">
              <a:lnSpc>
                <a:spcPct val="130000"/>
              </a:lnSpc>
              <a:spcBef>
                <a:spcPts val="700"/>
              </a:spcBef>
              <a:buSzTx/>
              <a:buNone/>
              <a:defRPr sz="1000">
                <a:solidFill>
                  <a:srgbClr val="D9D9D9"/>
                </a:solidFill>
                <a:latin typeface="+mn-lt"/>
                <a:ea typeface="+mn-ea"/>
                <a:cs typeface="+mn-cs"/>
                <a:sym typeface="Helvetica"/>
              </a:defRPr>
            </a:lvl4pPr>
            <a:lvl5pPr marL="0" indent="0" defTabSz="685800">
              <a:lnSpc>
                <a:spcPct val="130000"/>
              </a:lnSpc>
              <a:spcBef>
                <a:spcPts val="700"/>
              </a:spcBef>
              <a:buSzTx/>
              <a:buNone/>
              <a:defRPr sz="1000">
                <a:solidFill>
                  <a:srgbClr val="D9D9D9"/>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24" name="标题文本"/>
          <p:cNvSpPr txBox="1"/>
          <p:nvPr>
            <p:ph type="title" hasCustomPrompt="1"/>
          </p:nvPr>
        </p:nvSpPr>
        <p:spPr>
          <a:xfrm>
            <a:off x="602429" y="749989"/>
            <a:ext cx="4141929" cy="492798"/>
          </a:xfrm>
          <a:prstGeom prst="rect">
            <a:avLst/>
          </a:prstGeom>
        </p:spPr>
        <p:txBody>
          <a:bodyPr lIns="45718" tIns="45718" rIns="45718" bIns="45718" anchor="t"/>
          <a:lstStyle>
            <a:lvl1pPr algn="l" defTabSz="914400">
              <a:lnSpc>
                <a:spcPct val="110000"/>
              </a:lnSpc>
              <a:defRPr sz="2800" b="1" spc="50">
                <a:solidFill>
                  <a:srgbClr val="D9D9D9"/>
                </a:solidFill>
                <a:latin typeface="+mn-lt"/>
                <a:ea typeface="+mn-ea"/>
                <a:cs typeface="+mn-cs"/>
                <a:sym typeface="Helvetica"/>
              </a:defRPr>
            </a:lvl1pPr>
          </a:lstStyle>
          <a:p>
            <a:r>
              <a:t>标题文本</a:t>
            </a:r>
          </a:p>
        </p:txBody>
      </p:sp>
      <p:sp>
        <p:nvSpPr>
          <p:cNvPr id="25"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与内容">
    <p:bg>
      <p:bgPr>
        <a:solidFill>
          <a:srgbClr val="EDEDED"/>
        </a:solidFill>
        <a:effectLst/>
      </p:bgPr>
    </p:bg>
    <p:spTree>
      <p:nvGrpSpPr>
        <p:cNvPr id="1" name=""/>
        <p:cNvGrpSpPr/>
        <p:nvPr/>
      </p:nvGrpSpPr>
      <p:grpSpPr>
        <a:xfrm>
          <a:off x="0" y="0"/>
          <a:ext cx="0" cy="0"/>
          <a:chOff x="0" y="0"/>
          <a:chExt cx="0" cy="0"/>
        </a:xfrm>
      </p:grpSpPr>
      <p:pic>
        <p:nvPicPr>
          <p:cNvPr id="32" name="资源 2@3x.png" descr="资源 2@3x.png"/>
          <p:cNvPicPr>
            <a:picLocks noChangeAspect="1"/>
          </p:cNvPicPr>
          <p:nvPr/>
        </p:nvPicPr>
        <p:blipFill>
          <a:blip r:embed="rId2"/>
          <a:stretch>
            <a:fillRect/>
          </a:stretch>
        </p:blipFill>
        <p:spPr>
          <a:xfrm>
            <a:off x="0" y="561549"/>
            <a:ext cx="349064" cy="827550"/>
          </a:xfrm>
          <a:prstGeom prst="rect">
            <a:avLst/>
          </a:prstGeom>
          <a:ln w="12700">
            <a:miter lim="400000"/>
            <a:headEnd/>
            <a:tailEnd/>
          </a:ln>
        </p:spPr>
      </p:pic>
      <p:sp>
        <p:nvSpPr>
          <p:cNvPr id="33" name="标题文本"/>
          <p:cNvSpPr txBox="1"/>
          <p:nvPr>
            <p:ph type="title" hasCustomPrompt="1"/>
          </p:nvPr>
        </p:nvSpPr>
        <p:spPr>
          <a:xfrm>
            <a:off x="602429" y="775043"/>
            <a:ext cx="2998929" cy="438367"/>
          </a:xfrm>
          <a:prstGeom prst="rect">
            <a:avLst/>
          </a:prstGeom>
        </p:spPr>
        <p:txBody>
          <a:bodyPr lIns="45718" tIns="45718" rIns="45718" bIns="45718" anchor="t"/>
          <a:lstStyle>
            <a:lvl1pPr algn="l" defTabSz="914400">
              <a:lnSpc>
                <a:spcPct val="110000"/>
              </a:lnSpc>
              <a:defRPr sz="2000" b="1" spc="50">
                <a:solidFill>
                  <a:srgbClr val="3B3838"/>
                </a:solidFill>
                <a:latin typeface="+mn-lt"/>
                <a:ea typeface="+mn-ea"/>
                <a:cs typeface="+mn-cs"/>
                <a:sym typeface="Helvetica"/>
              </a:defRPr>
            </a:lvl1pPr>
          </a:lstStyle>
          <a:p>
            <a:r>
              <a:t>标题文本</a:t>
            </a:r>
          </a:p>
        </p:txBody>
      </p:sp>
      <p:sp>
        <p:nvSpPr>
          <p:cNvPr id="34" name="正文级别 1…"/>
          <p:cNvSpPr txBox="1"/>
          <p:nvPr>
            <p:ph type="body" idx="1" hasCustomPrompt="1"/>
          </p:nvPr>
        </p:nvSpPr>
        <p:spPr>
          <a:xfrm>
            <a:off x="594860" y="1275093"/>
            <a:ext cx="10971211" cy="4624669"/>
          </a:xfrm>
          <a:prstGeom prst="rect">
            <a:avLst/>
          </a:prstGeom>
        </p:spPr>
        <p:txBody>
          <a:bodyPr lIns="45718" tIns="45718" rIns="45718" bIns="45718" anchor="t"/>
          <a:lstStyle>
            <a:lvl1pPr marL="0" indent="0" defTabSz="685800">
              <a:lnSpc>
                <a:spcPct val="130000"/>
              </a:lnSpc>
              <a:spcBef>
                <a:spcPts val="700"/>
              </a:spcBef>
              <a:buSzTx/>
              <a:buNone/>
              <a:defRPr sz="1200">
                <a:solidFill>
                  <a:srgbClr val="3B3838"/>
                </a:solidFill>
                <a:latin typeface="+mn-lt"/>
                <a:ea typeface="+mn-ea"/>
                <a:cs typeface="+mn-cs"/>
                <a:sym typeface="Helvetica"/>
              </a:defRPr>
            </a:lvl1pPr>
            <a:lvl2pPr marL="628650" indent="-171450" defTabSz="685800">
              <a:lnSpc>
                <a:spcPct val="130000"/>
              </a:lnSpc>
              <a:spcBef>
                <a:spcPts val="700"/>
              </a:spcBef>
              <a:buSzPct val="100000"/>
              <a:defRPr sz="1200">
                <a:solidFill>
                  <a:srgbClr val="3B3838"/>
                </a:solidFill>
                <a:latin typeface="+mn-lt"/>
                <a:ea typeface="+mn-ea"/>
                <a:cs typeface="+mn-cs"/>
                <a:sym typeface="Helvetica"/>
              </a:defRPr>
            </a:lvl2pPr>
            <a:lvl3pPr marL="1101725" indent="-187325" defTabSz="685800">
              <a:lnSpc>
                <a:spcPct val="130000"/>
              </a:lnSpc>
              <a:spcBef>
                <a:spcPts val="700"/>
              </a:spcBef>
              <a:buSzPct val="100000"/>
              <a:defRPr sz="1200">
                <a:solidFill>
                  <a:srgbClr val="3B3838"/>
                </a:solidFill>
                <a:latin typeface="+mn-lt"/>
                <a:ea typeface="+mn-ea"/>
                <a:cs typeface="+mn-cs"/>
                <a:sym typeface="Helvetica"/>
              </a:defRPr>
            </a:lvl3pPr>
            <a:lvl4pPr marL="1543050" indent="-171450" defTabSz="685800">
              <a:lnSpc>
                <a:spcPct val="130000"/>
              </a:lnSpc>
              <a:spcBef>
                <a:spcPts val="700"/>
              </a:spcBef>
              <a:buSzPct val="100000"/>
              <a:defRPr sz="1200">
                <a:solidFill>
                  <a:srgbClr val="3B3838"/>
                </a:solidFill>
                <a:latin typeface="+mn-lt"/>
                <a:ea typeface="+mn-ea"/>
                <a:cs typeface="+mn-cs"/>
                <a:sym typeface="Helvetica"/>
              </a:defRPr>
            </a:lvl4pPr>
            <a:lvl5pPr marL="2000250" indent="-171450" defTabSz="685800">
              <a:lnSpc>
                <a:spcPct val="130000"/>
              </a:lnSpc>
              <a:spcBef>
                <a:spcPts val="700"/>
              </a:spcBef>
              <a:buSzPct val="100000"/>
              <a:defRPr sz="1200">
                <a:solidFill>
                  <a:srgbClr val="3B3838"/>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35"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三栏内容 ">
    <p:bg>
      <p:bgPr>
        <a:solidFill>
          <a:srgbClr val="EDEDED"/>
        </a:solidFill>
        <a:effectLst/>
      </p:bgPr>
    </p:bg>
    <p:spTree>
      <p:nvGrpSpPr>
        <p:cNvPr id="1" name=""/>
        <p:cNvGrpSpPr/>
        <p:nvPr/>
      </p:nvGrpSpPr>
      <p:grpSpPr>
        <a:xfrm>
          <a:off x="0" y="0"/>
          <a:ext cx="0" cy="0"/>
          <a:chOff x="0" y="0"/>
          <a:chExt cx="0" cy="0"/>
        </a:xfrm>
      </p:grpSpPr>
      <p:pic>
        <p:nvPicPr>
          <p:cNvPr id="42" name="资源 2@3x.png" descr="资源 2@3x.png"/>
          <p:cNvPicPr>
            <a:picLocks noChangeAspect="1"/>
          </p:cNvPicPr>
          <p:nvPr/>
        </p:nvPicPr>
        <p:blipFill>
          <a:blip r:embed="rId2"/>
          <a:stretch>
            <a:fillRect/>
          </a:stretch>
        </p:blipFill>
        <p:spPr>
          <a:xfrm>
            <a:off x="0" y="561549"/>
            <a:ext cx="349064" cy="827550"/>
          </a:xfrm>
          <a:prstGeom prst="rect">
            <a:avLst/>
          </a:prstGeom>
          <a:ln w="12700">
            <a:miter lim="400000"/>
            <a:headEnd/>
            <a:tailEnd/>
          </a:ln>
        </p:spPr>
      </p:pic>
      <p:sp>
        <p:nvSpPr>
          <p:cNvPr id="43" name="正文级别 1…"/>
          <p:cNvSpPr txBox="1"/>
          <p:nvPr>
            <p:ph type="body" sz="quarter" idx="1" hasCustomPrompt="1"/>
          </p:nvPr>
        </p:nvSpPr>
        <p:spPr>
          <a:xfrm>
            <a:off x="1411290" y="3946071"/>
            <a:ext cx="2952069" cy="943431"/>
          </a:xfrm>
          <a:prstGeom prst="rect">
            <a:avLst/>
          </a:prstGeom>
        </p:spPr>
        <p:txBody>
          <a:bodyPr lIns="45718" tIns="45718" rIns="45718" bIns="45718" anchor="t"/>
          <a:lstStyle>
            <a:lvl1pPr marL="0" indent="0" defTabSz="685800">
              <a:lnSpc>
                <a:spcPct val="130000"/>
              </a:lnSpc>
              <a:spcBef>
                <a:spcPts val="700"/>
              </a:spcBef>
              <a:buSzTx/>
              <a:buNone/>
              <a:defRPr sz="1200">
                <a:solidFill>
                  <a:srgbClr val="3B3838"/>
                </a:solidFill>
                <a:latin typeface="+mn-lt"/>
                <a:ea typeface="+mn-ea"/>
                <a:cs typeface="+mn-cs"/>
                <a:sym typeface="Helvetica"/>
              </a:defRPr>
            </a:lvl1pPr>
            <a:lvl2pPr marL="662940" indent="-205740" defTabSz="685800">
              <a:lnSpc>
                <a:spcPct val="130000"/>
              </a:lnSpc>
              <a:spcBef>
                <a:spcPts val="700"/>
              </a:spcBef>
              <a:buSzPct val="100000"/>
              <a:defRPr sz="1200">
                <a:solidFill>
                  <a:srgbClr val="3B3838"/>
                </a:solidFill>
                <a:latin typeface="+mn-lt"/>
                <a:ea typeface="+mn-ea"/>
                <a:cs typeface="+mn-cs"/>
                <a:sym typeface="Helvetica"/>
              </a:defRPr>
            </a:lvl2pPr>
            <a:lvl3pPr marL="1120140" indent="-205740" defTabSz="685800">
              <a:lnSpc>
                <a:spcPct val="130000"/>
              </a:lnSpc>
              <a:spcBef>
                <a:spcPts val="700"/>
              </a:spcBef>
              <a:buSzPct val="100000"/>
              <a:defRPr sz="1200">
                <a:solidFill>
                  <a:srgbClr val="3B3838"/>
                </a:solidFill>
                <a:latin typeface="+mn-lt"/>
                <a:ea typeface="+mn-ea"/>
                <a:cs typeface="+mn-cs"/>
                <a:sym typeface="Helvetica"/>
              </a:defRPr>
            </a:lvl3pPr>
            <a:lvl4pPr marL="1577340" indent="-205740" defTabSz="685800">
              <a:lnSpc>
                <a:spcPct val="130000"/>
              </a:lnSpc>
              <a:spcBef>
                <a:spcPts val="700"/>
              </a:spcBef>
              <a:buSzPct val="100000"/>
              <a:defRPr sz="1200">
                <a:solidFill>
                  <a:srgbClr val="3B3838"/>
                </a:solidFill>
                <a:latin typeface="+mn-lt"/>
                <a:ea typeface="+mn-ea"/>
                <a:cs typeface="+mn-cs"/>
                <a:sym typeface="Helvetica"/>
              </a:defRPr>
            </a:lvl4pPr>
            <a:lvl5pPr marL="0" indent="0" defTabSz="685800">
              <a:lnSpc>
                <a:spcPct val="130000"/>
              </a:lnSpc>
              <a:spcBef>
                <a:spcPts val="700"/>
              </a:spcBef>
              <a:buSzTx/>
              <a:buNone/>
              <a:defRPr sz="1200">
                <a:solidFill>
                  <a:srgbClr val="3B3838"/>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44" name="矩形"/>
          <p:cNvSpPr/>
          <p:nvPr>
            <p:ph type="body" sz="quarter" idx="13"/>
          </p:nvPr>
        </p:nvSpPr>
        <p:spPr>
          <a:xfrm>
            <a:off x="4677004" y="3946071"/>
            <a:ext cx="2952069" cy="943431"/>
          </a:xfrm>
          <a:prstGeom prst="rect">
            <a:avLst/>
          </a:prstGeom>
        </p:spPr>
        <p:txBody>
          <a:bodyPr lIns="45718" tIns="45718" rIns="45718" bIns="45718" anchor="t"/>
          <a:lstStyle/>
          <a:p>
            <a:pPr marL="0" indent="0" defTabSz="685800">
              <a:lnSpc>
                <a:spcPct val="130000"/>
              </a:lnSpc>
              <a:spcBef>
                <a:spcPts val="700"/>
              </a:spcBef>
              <a:buSzTx/>
              <a:buNone/>
              <a:defRPr sz="1200">
                <a:solidFill>
                  <a:srgbClr val="3B3838"/>
                </a:solidFill>
                <a:latin typeface="+mn-lt"/>
                <a:ea typeface="+mn-ea"/>
                <a:cs typeface="+mn-cs"/>
                <a:sym typeface="Helvetica"/>
              </a:defRPr>
            </a:pPr>
          </a:p>
        </p:txBody>
      </p:sp>
      <p:sp>
        <p:nvSpPr>
          <p:cNvPr id="45" name="矩形"/>
          <p:cNvSpPr/>
          <p:nvPr>
            <p:ph type="body" sz="quarter" idx="14"/>
          </p:nvPr>
        </p:nvSpPr>
        <p:spPr>
          <a:xfrm>
            <a:off x="7915502" y="3946071"/>
            <a:ext cx="2952069" cy="943431"/>
          </a:xfrm>
          <a:prstGeom prst="rect">
            <a:avLst/>
          </a:prstGeom>
        </p:spPr>
        <p:txBody>
          <a:bodyPr lIns="45718" tIns="45718" rIns="45718" bIns="45718" anchor="t"/>
          <a:lstStyle/>
          <a:p>
            <a:pPr marL="0" indent="0" defTabSz="685800">
              <a:lnSpc>
                <a:spcPct val="130000"/>
              </a:lnSpc>
              <a:spcBef>
                <a:spcPts val="700"/>
              </a:spcBef>
              <a:buSzTx/>
              <a:buNone/>
              <a:defRPr sz="1200">
                <a:solidFill>
                  <a:srgbClr val="3B3838"/>
                </a:solidFill>
                <a:latin typeface="+mn-lt"/>
                <a:ea typeface="+mn-ea"/>
                <a:cs typeface="+mn-cs"/>
                <a:sym typeface="Helvetica"/>
              </a:defRPr>
            </a:pPr>
          </a:p>
        </p:txBody>
      </p:sp>
      <p:sp>
        <p:nvSpPr>
          <p:cNvPr id="46" name="标题文本"/>
          <p:cNvSpPr txBox="1"/>
          <p:nvPr>
            <p:ph type="title" hasCustomPrompt="1"/>
          </p:nvPr>
        </p:nvSpPr>
        <p:spPr>
          <a:xfrm>
            <a:off x="602429" y="775043"/>
            <a:ext cx="2998929" cy="438367"/>
          </a:xfrm>
          <a:prstGeom prst="rect">
            <a:avLst/>
          </a:prstGeom>
        </p:spPr>
        <p:txBody>
          <a:bodyPr lIns="45718" tIns="45718" rIns="45718" bIns="45718" anchor="t"/>
          <a:lstStyle>
            <a:lvl1pPr algn="l" defTabSz="914400">
              <a:lnSpc>
                <a:spcPct val="110000"/>
              </a:lnSpc>
              <a:defRPr sz="2000" b="1" spc="50">
                <a:solidFill>
                  <a:srgbClr val="3B3838"/>
                </a:solidFill>
                <a:latin typeface="+mn-lt"/>
                <a:ea typeface="+mn-ea"/>
                <a:cs typeface="+mn-cs"/>
                <a:sym typeface="Helvetica"/>
              </a:defRPr>
            </a:lvl1pPr>
          </a:lstStyle>
          <a:p>
            <a:r>
              <a:t>标题文本</a:t>
            </a:r>
          </a:p>
        </p:txBody>
      </p:sp>
      <p:sp>
        <p:nvSpPr>
          <p:cNvPr id="47"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与内容3">
    <p:bg>
      <p:bgPr>
        <a:solidFill>
          <a:srgbClr val="EDEDED"/>
        </a:solidFill>
        <a:effectLst/>
      </p:bgPr>
    </p:bg>
    <p:spTree>
      <p:nvGrpSpPr>
        <p:cNvPr id="1" name=""/>
        <p:cNvGrpSpPr/>
        <p:nvPr/>
      </p:nvGrpSpPr>
      <p:grpSpPr>
        <a:xfrm>
          <a:off x="0" y="0"/>
          <a:ext cx="0" cy="0"/>
          <a:chOff x="0" y="0"/>
          <a:chExt cx="0" cy="0"/>
        </a:xfrm>
      </p:grpSpPr>
      <p:pic>
        <p:nvPicPr>
          <p:cNvPr id="54" name="资源 2@3x.png" descr="资源 2@3x.png"/>
          <p:cNvPicPr>
            <a:picLocks noChangeAspect="1"/>
          </p:cNvPicPr>
          <p:nvPr/>
        </p:nvPicPr>
        <p:blipFill>
          <a:blip r:embed="rId2"/>
          <a:stretch>
            <a:fillRect/>
          </a:stretch>
        </p:blipFill>
        <p:spPr>
          <a:xfrm>
            <a:off x="0" y="561549"/>
            <a:ext cx="349064" cy="827550"/>
          </a:xfrm>
          <a:prstGeom prst="rect">
            <a:avLst/>
          </a:prstGeom>
          <a:ln w="12700">
            <a:miter lim="400000"/>
            <a:headEnd/>
            <a:tailEnd/>
          </a:ln>
        </p:spPr>
      </p:pic>
      <p:sp>
        <p:nvSpPr>
          <p:cNvPr id="55" name="标题文本"/>
          <p:cNvSpPr txBox="1"/>
          <p:nvPr>
            <p:ph type="title" hasCustomPrompt="1"/>
          </p:nvPr>
        </p:nvSpPr>
        <p:spPr>
          <a:xfrm>
            <a:off x="602429" y="812620"/>
            <a:ext cx="2998929" cy="438369"/>
          </a:xfrm>
          <a:prstGeom prst="rect">
            <a:avLst/>
          </a:prstGeom>
        </p:spPr>
        <p:txBody>
          <a:bodyPr lIns="45718" tIns="45718" rIns="45718" bIns="45718" anchor="t"/>
          <a:lstStyle>
            <a:lvl1pPr algn="l" defTabSz="914400">
              <a:lnSpc>
                <a:spcPct val="110000"/>
              </a:lnSpc>
              <a:defRPr sz="1400" b="1" spc="50">
                <a:solidFill>
                  <a:srgbClr val="3B3838"/>
                </a:solidFill>
                <a:latin typeface="+mn-lt"/>
                <a:ea typeface="+mn-ea"/>
                <a:cs typeface="+mn-cs"/>
                <a:sym typeface="Helvetica"/>
              </a:defRPr>
            </a:lvl1pPr>
          </a:lstStyle>
          <a:p>
            <a:r>
              <a:t>标题文本</a:t>
            </a:r>
          </a:p>
        </p:txBody>
      </p:sp>
      <p:sp>
        <p:nvSpPr>
          <p:cNvPr id="56" name="正文级别 1…"/>
          <p:cNvSpPr txBox="1"/>
          <p:nvPr>
            <p:ph type="body" idx="1" hasCustomPrompt="1"/>
          </p:nvPr>
        </p:nvSpPr>
        <p:spPr>
          <a:xfrm>
            <a:off x="597308" y="1311031"/>
            <a:ext cx="10968764" cy="4522905"/>
          </a:xfrm>
          <a:prstGeom prst="rect">
            <a:avLst/>
          </a:prstGeom>
        </p:spPr>
        <p:txBody>
          <a:bodyPr lIns="45718" tIns="45718" rIns="45718" bIns="45718" anchor="t"/>
          <a:lstStyle>
            <a:lvl1pPr marL="0" indent="0" defTabSz="914400">
              <a:lnSpc>
                <a:spcPct val="90000"/>
              </a:lnSpc>
              <a:spcBef>
                <a:spcPts val="1000"/>
              </a:spcBef>
              <a:buSzTx/>
              <a:buNone/>
              <a:defRPr sz="1400">
                <a:solidFill>
                  <a:srgbClr val="3B3838"/>
                </a:solidFill>
                <a:latin typeface="方正兰亭纤黑简体"/>
                <a:ea typeface="方正兰亭纤黑简体"/>
                <a:cs typeface="方正兰亭纤黑简体"/>
                <a:sym typeface="方正兰亭纤黑简体"/>
              </a:defRPr>
            </a:lvl1pPr>
            <a:lvl2pPr marL="635000" indent="-1778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2pPr>
            <a:lvl3pPr marL="1114425" indent="-200025"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3pPr>
            <a:lvl4pPr marL="1600200" indent="-2286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4pPr>
            <a:lvl5pPr marL="2095500" indent="-2667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5pPr>
          </a:lstStyle>
          <a:p>
            <a:r>
              <a:t>正文级别 1</a:t>
            </a:r>
          </a:p>
          <a:p>
            <a:pPr lvl="1"/>
            <a:r>
              <a:t>正文级别 2</a:t>
            </a:r>
          </a:p>
          <a:p>
            <a:pPr lvl="2"/>
            <a:r>
              <a:t>正文级别 3</a:t>
            </a:r>
          </a:p>
          <a:p>
            <a:pPr lvl="3"/>
            <a:r>
              <a:t>正文级别 4</a:t>
            </a:r>
          </a:p>
          <a:p>
            <a:pPr lvl="4"/>
            <a:r>
              <a:t>正文级别 5</a:t>
            </a:r>
          </a:p>
        </p:txBody>
      </p:sp>
      <p:sp>
        <p:nvSpPr>
          <p:cNvPr id="57"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内容与标题2">
    <p:bg>
      <p:bgPr>
        <a:solidFill>
          <a:srgbClr val="EDEDED"/>
        </a:solidFill>
        <a:effectLst/>
      </p:bgPr>
    </p:bg>
    <p:spTree>
      <p:nvGrpSpPr>
        <p:cNvPr id="1" name=""/>
        <p:cNvGrpSpPr/>
        <p:nvPr/>
      </p:nvGrpSpPr>
      <p:grpSpPr>
        <a:xfrm>
          <a:off x="0" y="0"/>
          <a:ext cx="0" cy="0"/>
          <a:chOff x="0" y="0"/>
          <a:chExt cx="0" cy="0"/>
        </a:xfrm>
      </p:grpSpPr>
      <p:pic>
        <p:nvPicPr>
          <p:cNvPr id="64" name="资源 2@3x.png" descr="资源 2@3x.png"/>
          <p:cNvPicPr>
            <a:picLocks noChangeAspect="1"/>
          </p:cNvPicPr>
          <p:nvPr/>
        </p:nvPicPr>
        <p:blipFill>
          <a:blip r:embed="rId2"/>
          <a:stretch>
            <a:fillRect/>
          </a:stretch>
        </p:blipFill>
        <p:spPr>
          <a:xfrm>
            <a:off x="0" y="561549"/>
            <a:ext cx="349064" cy="827550"/>
          </a:xfrm>
          <a:prstGeom prst="rect">
            <a:avLst/>
          </a:prstGeom>
          <a:ln w="12700">
            <a:miter lim="400000"/>
            <a:headEnd/>
            <a:tailEnd/>
          </a:ln>
        </p:spPr>
      </p:pic>
      <p:sp>
        <p:nvSpPr>
          <p:cNvPr id="65" name="正文级别 1…"/>
          <p:cNvSpPr txBox="1"/>
          <p:nvPr>
            <p:ph type="body" sz="half" idx="1" hasCustomPrompt="1"/>
          </p:nvPr>
        </p:nvSpPr>
        <p:spPr>
          <a:xfrm>
            <a:off x="7039429" y="1260929"/>
            <a:ext cx="4526644" cy="4200072"/>
          </a:xfrm>
          <a:prstGeom prst="rect">
            <a:avLst/>
          </a:prstGeom>
        </p:spPr>
        <p:txBody>
          <a:bodyPr lIns="45718" tIns="45718" rIns="45718" bIns="45718" anchor="t"/>
          <a:lstStyle>
            <a:lvl1pPr marL="0" indent="0" defTabSz="914400">
              <a:lnSpc>
                <a:spcPct val="90000"/>
              </a:lnSpc>
              <a:spcBef>
                <a:spcPts val="1000"/>
              </a:spcBef>
              <a:buSzTx/>
              <a:buNone/>
              <a:defRPr sz="1400">
                <a:solidFill>
                  <a:srgbClr val="3B3838"/>
                </a:solidFill>
                <a:latin typeface="方正兰亭纤黑简体"/>
                <a:ea typeface="方正兰亭纤黑简体"/>
                <a:cs typeface="方正兰亭纤黑简体"/>
                <a:sym typeface="方正兰亭纤黑简体"/>
              </a:defRPr>
            </a:lvl1pPr>
            <a:lvl2pPr marL="635000" indent="-1778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2pPr>
            <a:lvl3pPr marL="1114425" indent="-200025"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3pPr>
            <a:lvl4pPr marL="1600200" indent="-2286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4pPr>
            <a:lvl5pPr marL="2095500" indent="-2667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5pPr>
          </a:lstStyle>
          <a:p>
            <a:r>
              <a:t>正文级别 1</a:t>
            </a:r>
          </a:p>
          <a:p>
            <a:pPr lvl="1"/>
            <a:r>
              <a:t>正文级别 2</a:t>
            </a:r>
          </a:p>
          <a:p>
            <a:pPr lvl="2"/>
            <a:r>
              <a:t>正文级别 3</a:t>
            </a:r>
          </a:p>
          <a:p>
            <a:pPr lvl="3"/>
            <a:r>
              <a:t>正文级别 4</a:t>
            </a:r>
          </a:p>
          <a:p>
            <a:pPr lvl="4"/>
            <a:r>
              <a:t>正文级别 5</a:t>
            </a:r>
          </a:p>
        </p:txBody>
      </p:sp>
      <p:sp>
        <p:nvSpPr>
          <p:cNvPr id="66" name="矩形"/>
          <p:cNvSpPr/>
          <p:nvPr>
            <p:ph type="body" sz="quarter" idx="13"/>
          </p:nvPr>
        </p:nvSpPr>
        <p:spPr>
          <a:xfrm>
            <a:off x="594858" y="1314487"/>
            <a:ext cx="4657501" cy="1814286"/>
          </a:xfrm>
          <a:prstGeom prst="rect">
            <a:avLst/>
          </a:prstGeom>
        </p:spPr>
        <p:txBody>
          <a:bodyPr lIns="45718" tIns="45718" rIns="45718" bIns="45718" anchor="t"/>
          <a:lstStyle/>
          <a:p>
            <a:pPr marL="0" indent="0" defTabSz="685800">
              <a:lnSpc>
                <a:spcPct val="130000"/>
              </a:lnSpc>
              <a:spcBef>
                <a:spcPts val="700"/>
              </a:spcBef>
              <a:buSzTx/>
              <a:buNone/>
              <a:defRPr sz="1200">
                <a:solidFill>
                  <a:srgbClr val="3B3838"/>
                </a:solidFill>
                <a:latin typeface="+mn-lt"/>
                <a:ea typeface="+mn-ea"/>
                <a:cs typeface="+mn-cs"/>
                <a:sym typeface="Helvetica"/>
              </a:defRPr>
            </a:pPr>
          </a:p>
        </p:txBody>
      </p:sp>
      <p:sp>
        <p:nvSpPr>
          <p:cNvPr id="67" name="单击此处编辑标题样式"/>
          <p:cNvSpPr txBox="1"/>
          <p:nvPr/>
        </p:nvSpPr>
        <p:spPr>
          <a:xfrm>
            <a:off x="602429" y="3234693"/>
            <a:ext cx="2998929" cy="345442"/>
          </a:xfrm>
          <a:prstGeom prst="rect">
            <a:avLst/>
          </a:prstGeom>
          <a:ln w="12700">
            <a:miter lim="400000"/>
          </a:ln>
        </p:spPr>
        <p:txBody>
          <a:bodyPr lIns="45718" tIns="45718" rIns="45718" bIns="45718">
            <a:normAutofit/>
          </a:bodyPr>
          <a:lstStyle>
            <a:lvl1pPr>
              <a:lnSpc>
                <a:spcPct val="110000"/>
              </a:lnSpc>
              <a:defRPr sz="1400" b="1">
                <a:solidFill>
                  <a:srgbClr val="3B3838"/>
                </a:solidFill>
                <a:latin typeface="+mn-lt"/>
                <a:ea typeface="+mn-ea"/>
                <a:cs typeface="+mn-cs"/>
                <a:sym typeface="Helvetica"/>
              </a:defRPr>
            </a:lvl1pPr>
          </a:lstStyle>
          <a:p>
            <a:r>
              <a:t>单击此处编辑标题样式</a:t>
            </a:r>
          </a:p>
        </p:txBody>
      </p:sp>
      <p:sp>
        <p:nvSpPr>
          <p:cNvPr id="68" name="矩形"/>
          <p:cNvSpPr/>
          <p:nvPr>
            <p:ph type="body" sz="quarter" idx="14"/>
          </p:nvPr>
        </p:nvSpPr>
        <p:spPr>
          <a:xfrm>
            <a:off x="594858" y="3736559"/>
            <a:ext cx="4657501" cy="1814287"/>
          </a:xfrm>
          <a:prstGeom prst="rect">
            <a:avLst/>
          </a:prstGeom>
        </p:spPr>
        <p:txBody>
          <a:bodyPr lIns="45718" tIns="45718" rIns="45718" bIns="45718" anchor="t"/>
          <a:lstStyle/>
          <a:p>
            <a:pPr marL="0" indent="0" defTabSz="685800">
              <a:lnSpc>
                <a:spcPct val="130000"/>
              </a:lnSpc>
              <a:spcBef>
                <a:spcPts val="700"/>
              </a:spcBef>
              <a:buSzTx/>
              <a:buNone/>
              <a:defRPr sz="1200">
                <a:solidFill>
                  <a:srgbClr val="3B3838"/>
                </a:solidFill>
                <a:latin typeface="+mn-lt"/>
                <a:ea typeface="+mn-ea"/>
                <a:cs typeface="+mn-cs"/>
                <a:sym typeface="Helvetica"/>
              </a:defRPr>
            </a:pPr>
          </a:p>
        </p:txBody>
      </p:sp>
      <p:sp>
        <p:nvSpPr>
          <p:cNvPr id="69" name="标题文本"/>
          <p:cNvSpPr txBox="1"/>
          <p:nvPr>
            <p:ph type="title" hasCustomPrompt="1"/>
          </p:nvPr>
        </p:nvSpPr>
        <p:spPr>
          <a:xfrm>
            <a:off x="602429" y="812620"/>
            <a:ext cx="2998929" cy="438369"/>
          </a:xfrm>
          <a:prstGeom prst="rect">
            <a:avLst/>
          </a:prstGeom>
        </p:spPr>
        <p:txBody>
          <a:bodyPr lIns="45718" tIns="45718" rIns="45718" bIns="45718" anchor="t"/>
          <a:lstStyle>
            <a:lvl1pPr algn="l" defTabSz="914400">
              <a:lnSpc>
                <a:spcPct val="110000"/>
              </a:lnSpc>
              <a:defRPr sz="1400" b="1" spc="50">
                <a:solidFill>
                  <a:srgbClr val="3B3838"/>
                </a:solidFill>
                <a:latin typeface="+mn-lt"/>
                <a:ea typeface="+mn-ea"/>
                <a:cs typeface="+mn-cs"/>
                <a:sym typeface="Helvetica"/>
              </a:defRPr>
            </a:lvl1pPr>
          </a:lstStyle>
          <a:p>
            <a:r>
              <a:t>标题文本</a:t>
            </a:r>
          </a:p>
        </p:txBody>
      </p:sp>
      <p:sp>
        <p:nvSpPr>
          <p:cNvPr id="70"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5_节标题">
    <p:bg>
      <p:bgPr>
        <a:solidFill>
          <a:srgbClr val="171818"/>
        </a:solidFill>
        <a:effectLst/>
      </p:bgPr>
    </p:bg>
    <p:spTree>
      <p:nvGrpSpPr>
        <p:cNvPr id="1" name=""/>
        <p:cNvGrpSpPr/>
        <p:nvPr/>
      </p:nvGrpSpPr>
      <p:grpSpPr>
        <a:xfrm>
          <a:off x="0" y="0"/>
          <a:ext cx="0" cy="0"/>
          <a:chOff x="0" y="0"/>
          <a:chExt cx="0" cy="0"/>
        </a:xfrm>
      </p:grpSpPr>
      <p:sp>
        <p:nvSpPr>
          <p:cNvPr id="77" name="标题文本"/>
          <p:cNvSpPr txBox="1"/>
          <p:nvPr>
            <p:ph type="title" hasCustomPrompt="1"/>
          </p:nvPr>
        </p:nvSpPr>
        <p:spPr>
          <a:xfrm>
            <a:off x="602429" y="749989"/>
            <a:ext cx="3434358" cy="665154"/>
          </a:xfrm>
          <a:prstGeom prst="rect">
            <a:avLst/>
          </a:prstGeom>
        </p:spPr>
        <p:txBody>
          <a:bodyPr lIns="45718" tIns="45718" rIns="45718" bIns="45718" anchor="t"/>
          <a:lstStyle>
            <a:lvl1pPr algn="l" defTabSz="914400">
              <a:lnSpc>
                <a:spcPct val="110000"/>
              </a:lnSpc>
              <a:defRPr sz="3200" b="1" spc="50">
                <a:solidFill>
                  <a:srgbClr val="D9D9D9"/>
                </a:solidFill>
                <a:latin typeface="+mn-lt"/>
                <a:ea typeface="+mn-ea"/>
                <a:cs typeface="+mn-cs"/>
                <a:sym typeface="Helvetica"/>
              </a:defRPr>
            </a:lvl1pPr>
          </a:lstStyle>
          <a:p>
            <a:r>
              <a:t>标题文本</a:t>
            </a:r>
          </a:p>
        </p:txBody>
      </p:sp>
      <p:pic>
        <p:nvPicPr>
          <p:cNvPr id="78" name="资源 4@3x.png" descr="资源 4@3x.png"/>
          <p:cNvPicPr>
            <a:picLocks noChangeAspect="1"/>
          </p:cNvPicPr>
          <p:nvPr/>
        </p:nvPicPr>
        <p:blipFill>
          <a:blip r:embed="rId2"/>
          <a:stretch>
            <a:fillRect/>
          </a:stretch>
        </p:blipFill>
        <p:spPr>
          <a:xfrm>
            <a:off x="9879996" y="5932713"/>
            <a:ext cx="1423006" cy="206451"/>
          </a:xfrm>
          <a:prstGeom prst="rect">
            <a:avLst/>
          </a:prstGeom>
          <a:ln w="12700">
            <a:miter lim="400000"/>
            <a:headEnd/>
            <a:tailEnd/>
          </a:ln>
        </p:spPr>
      </p:pic>
      <p:sp>
        <p:nvSpPr>
          <p:cNvPr id="79" name="正文级别 1…"/>
          <p:cNvSpPr txBox="1"/>
          <p:nvPr>
            <p:ph type="body" sz="quarter" idx="1" hasCustomPrompt="1"/>
          </p:nvPr>
        </p:nvSpPr>
        <p:spPr>
          <a:xfrm>
            <a:off x="602429" y="5193486"/>
            <a:ext cx="3596143" cy="1107107"/>
          </a:xfrm>
          <a:prstGeom prst="rect">
            <a:avLst/>
          </a:prstGeom>
        </p:spPr>
        <p:txBody>
          <a:bodyPr lIns="45718" tIns="45718" rIns="45718" bIns="45718" anchor="t"/>
          <a:lstStyle>
            <a:lvl1pPr marL="0" indent="0" defTabSz="685800">
              <a:lnSpc>
                <a:spcPct val="80000"/>
              </a:lnSpc>
              <a:spcBef>
                <a:spcPts val="700"/>
              </a:spcBef>
              <a:buSzTx/>
              <a:buNone/>
              <a:defRPr sz="1200">
                <a:solidFill>
                  <a:srgbClr val="D9D9D9"/>
                </a:solidFill>
                <a:latin typeface="+mn-lt"/>
                <a:ea typeface="+mn-ea"/>
                <a:cs typeface="+mn-cs"/>
                <a:sym typeface="Helvetica"/>
              </a:defRPr>
            </a:lvl1pPr>
            <a:lvl2pPr marL="628650" indent="-171450" defTabSz="685800">
              <a:lnSpc>
                <a:spcPct val="80000"/>
              </a:lnSpc>
              <a:spcBef>
                <a:spcPts val="700"/>
              </a:spcBef>
              <a:buSzPct val="100000"/>
              <a:defRPr sz="1200">
                <a:solidFill>
                  <a:srgbClr val="D9D9D9"/>
                </a:solidFill>
                <a:latin typeface="+mn-lt"/>
                <a:ea typeface="+mn-ea"/>
                <a:cs typeface="+mn-cs"/>
                <a:sym typeface="Helvetica"/>
              </a:defRPr>
            </a:lvl2pPr>
            <a:lvl3pPr marL="1101725" indent="-187325" defTabSz="685800">
              <a:lnSpc>
                <a:spcPct val="80000"/>
              </a:lnSpc>
              <a:spcBef>
                <a:spcPts val="700"/>
              </a:spcBef>
              <a:buSzPct val="100000"/>
              <a:defRPr sz="1200">
                <a:solidFill>
                  <a:srgbClr val="D9D9D9"/>
                </a:solidFill>
                <a:latin typeface="+mn-lt"/>
                <a:ea typeface="+mn-ea"/>
                <a:cs typeface="+mn-cs"/>
                <a:sym typeface="Helvetica"/>
              </a:defRPr>
            </a:lvl3pPr>
            <a:lvl4pPr marL="1543050" indent="-171450" defTabSz="685800">
              <a:lnSpc>
                <a:spcPct val="80000"/>
              </a:lnSpc>
              <a:spcBef>
                <a:spcPts val="700"/>
              </a:spcBef>
              <a:buSzPct val="100000"/>
              <a:defRPr sz="1200">
                <a:solidFill>
                  <a:srgbClr val="D9D9D9"/>
                </a:solidFill>
                <a:latin typeface="+mn-lt"/>
                <a:ea typeface="+mn-ea"/>
                <a:cs typeface="+mn-cs"/>
                <a:sym typeface="Helvetica"/>
              </a:defRPr>
            </a:lvl4pPr>
            <a:lvl5pPr marL="2000250" indent="-171450" defTabSz="685800">
              <a:lnSpc>
                <a:spcPct val="80000"/>
              </a:lnSpc>
              <a:spcBef>
                <a:spcPts val="700"/>
              </a:spcBef>
              <a:buSzPct val="100000"/>
              <a:defRPr sz="1200">
                <a:solidFill>
                  <a:srgbClr val="D9D9D9"/>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80" name="幻灯片编号"/>
          <p:cNvSpPr txBox="1"/>
          <p:nvPr>
            <p:ph type="sldNum" sz="quarter" idx="2"/>
          </p:nvPr>
        </p:nvSpPr>
        <p:spPr>
          <a:xfrm>
            <a:off x="8737600" y="6247131"/>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目录">
    <p:bg>
      <p:bgPr>
        <a:solidFill>
          <a:srgbClr val="171818"/>
        </a:solidFill>
        <a:effectLst/>
      </p:bgPr>
    </p:bg>
    <p:spTree>
      <p:nvGrpSpPr>
        <p:cNvPr id="1" name=""/>
        <p:cNvGrpSpPr/>
        <p:nvPr/>
      </p:nvGrpSpPr>
      <p:grpSpPr>
        <a:xfrm>
          <a:off x="0" y="0"/>
          <a:ext cx="0" cy="0"/>
          <a:chOff x="0" y="0"/>
          <a:chExt cx="0" cy="0"/>
        </a:xfrm>
      </p:grpSpPr>
      <p:pic>
        <p:nvPicPr>
          <p:cNvPr id="87" name="资源 2@3x.png" descr="资源 2@3x.png"/>
          <p:cNvPicPr>
            <a:picLocks noChangeAspect="1"/>
          </p:cNvPicPr>
          <p:nvPr/>
        </p:nvPicPr>
        <p:blipFill>
          <a:blip r:embed="rId2"/>
          <a:stretch>
            <a:fillRect/>
          </a:stretch>
        </p:blipFill>
        <p:spPr>
          <a:xfrm>
            <a:off x="0" y="561549"/>
            <a:ext cx="349064" cy="827550"/>
          </a:xfrm>
          <a:prstGeom prst="rect">
            <a:avLst/>
          </a:prstGeom>
          <a:ln w="12700">
            <a:miter lim="400000"/>
            <a:headEnd/>
            <a:tailEnd/>
          </a:ln>
        </p:spPr>
      </p:pic>
      <p:sp>
        <p:nvSpPr>
          <p:cNvPr id="88" name="正文级别 1…"/>
          <p:cNvSpPr txBox="1"/>
          <p:nvPr>
            <p:ph type="body" sz="half" idx="1" hasCustomPrompt="1"/>
          </p:nvPr>
        </p:nvSpPr>
        <p:spPr>
          <a:xfrm>
            <a:off x="6147620" y="732079"/>
            <a:ext cx="5692057" cy="4688248"/>
          </a:xfrm>
          <a:prstGeom prst="rect">
            <a:avLst/>
          </a:prstGeom>
        </p:spPr>
        <p:txBody>
          <a:bodyPr lIns="45718" tIns="45718" rIns="45718" bIns="45718" anchor="t"/>
          <a:lstStyle>
            <a:lvl1pPr marL="0" indent="0" defTabSz="914400">
              <a:lnSpc>
                <a:spcPct val="90000"/>
              </a:lnSpc>
              <a:spcBef>
                <a:spcPts val="1000"/>
              </a:spcBef>
              <a:buSzTx/>
              <a:buNone/>
              <a:defRPr sz="2000">
                <a:solidFill>
                  <a:srgbClr val="D9D9D9"/>
                </a:solidFill>
                <a:latin typeface="+mn-lt"/>
                <a:ea typeface="+mn-ea"/>
                <a:cs typeface="+mn-cs"/>
                <a:sym typeface="Helvetica"/>
              </a:defRPr>
            </a:lvl1pPr>
            <a:lvl2pPr marL="0" indent="0" defTabSz="914400">
              <a:lnSpc>
                <a:spcPct val="90000"/>
              </a:lnSpc>
              <a:spcBef>
                <a:spcPts val="1000"/>
              </a:spcBef>
              <a:buSzTx/>
              <a:buNone/>
              <a:defRPr sz="2000">
                <a:solidFill>
                  <a:srgbClr val="D9D9D9"/>
                </a:solidFill>
                <a:latin typeface="+mn-lt"/>
                <a:ea typeface="+mn-ea"/>
                <a:cs typeface="+mn-cs"/>
                <a:sym typeface="Helvetica"/>
              </a:defRPr>
            </a:lvl2pPr>
            <a:lvl3pPr marL="0" indent="0" defTabSz="914400">
              <a:lnSpc>
                <a:spcPct val="90000"/>
              </a:lnSpc>
              <a:spcBef>
                <a:spcPts val="1000"/>
              </a:spcBef>
              <a:buSzTx/>
              <a:buNone/>
              <a:defRPr sz="2000">
                <a:solidFill>
                  <a:srgbClr val="D9D9D9"/>
                </a:solidFill>
                <a:latin typeface="+mn-lt"/>
                <a:ea typeface="+mn-ea"/>
                <a:cs typeface="+mn-cs"/>
                <a:sym typeface="Helvetica"/>
              </a:defRPr>
            </a:lvl3pPr>
            <a:lvl4pPr marL="0" indent="0" defTabSz="914400">
              <a:lnSpc>
                <a:spcPct val="90000"/>
              </a:lnSpc>
              <a:spcBef>
                <a:spcPts val="1000"/>
              </a:spcBef>
              <a:buSzTx/>
              <a:buNone/>
              <a:defRPr sz="2000">
                <a:solidFill>
                  <a:srgbClr val="D9D9D9"/>
                </a:solidFill>
                <a:latin typeface="+mn-lt"/>
                <a:ea typeface="+mn-ea"/>
                <a:cs typeface="+mn-cs"/>
                <a:sym typeface="Helvetica"/>
              </a:defRPr>
            </a:lvl4pPr>
            <a:lvl5pPr marL="0" indent="0" defTabSz="914400">
              <a:lnSpc>
                <a:spcPct val="90000"/>
              </a:lnSpc>
              <a:spcBef>
                <a:spcPts val="1000"/>
              </a:spcBef>
              <a:buSzTx/>
              <a:buNone/>
              <a:defRPr sz="2000">
                <a:solidFill>
                  <a:srgbClr val="D9D9D9"/>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89" name="标题文本"/>
          <p:cNvSpPr txBox="1"/>
          <p:nvPr>
            <p:ph type="title" hasCustomPrompt="1"/>
          </p:nvPr>
        </p:nvSpPr>
        <p:spPr>
          <a:xfrm>
            <a:off x="602429" y="694501"/>
            <a:ext cx="4150999" cy="876722"/>
          </a:xfrm>
          <a:prstGeom prst="rect">
            <a:avLst/>
          </a:prstGeom>
        </p:spPr>
        <p:txBody>
          <a:bodyPr lIns="45718" tIns="45718" rIns="45718" bIns="45718" anchor="t"/>
          <a:lstStyle>
            <a:lvl1pPr algn="l" defTabSz="914400">
              <a:lnSpc>
                <a:spcPct val="110000"/>
              </a:lnSpc>
              <a:defRPr sz="2800" b="1" spc="50">
                <a:solidFill>
                  <a:srgbClr val="D9D9D9"/>
                </a:solidFill>
                <a:latin typeface="+mn-lt"/>
                <a:ea typeface="+mn-ea"/>
                <a:cs typeface="+mn-cs"/>
                <a:sym typeface="Helvetica"/>
              </a:defRPr>
            </a:lvl1pPr>
          </a:lstStyle>
          <a:p>
            <a:r>
              <a:t>标题文本</a:t>
            </a:r>
          </a:p>
        </p:txBody>
      </p:sp>
      <p:sp>
        <p:nvSpPr>
          <p:cNvPr id="90"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97"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p:nvPr>
            <p:ph type="title"/>
          </p:nvPr>
        </p:nvSpPr>
        <p:spPr>
          <a:xfrm>
            <a:off x="844550" y="177800"/>
            <a:ext cx="10502900" cy="1143000"/>
          </a:xfrm>
          <a:prstGeom prst="rect">
            <a:avLst/>
          </a:prstGeom>
          <a:ln w="12700">
            <a:miter lim="400000"/>
          </a:ln>
        </p:spPr>
        <p:txBody>
          <a:bodyPr lIns="25400" tIns="25400" rIns="25400" bIns="25400" anchor="ctr">
            <a:normAutofit/>
          </a:bodyPr>
          <a:lstStyle/>
          <a:p>
            <a:r>
              <a:t>标题文本</a:t>
            </a:r>
          </a:p>
        </p:txBody>
      </p:sp>
      <p:sp>
        <p:nvSpPr>
          <p:cNvPr id="3" name="正文级别 1…"/>
          <p:cNvSpPr txBox="1"/>
          <p:nvPr>
            <p:ph type="body" idx="1"/>
          </p:nvPr>
        </p:nvSpPr>
        <p:spPr>
          <a:xfrm>
            <a:off x="844550" y="1574800"/>
            <a:ext cx="10502900" cy="4648200"/>
          </a:xfrm>
          <a:prstGeom prst="rect">
            <a:avLst/>
          </a:prstGeom>
          <a:ln w="12700">
            <a:miter lim="400000"/>
          </a:ln>
        </p:spPr>
        <p:txBody>
          <a:bodyPr lIns="25400" tIns="25400" rIns="25400" bIns="254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p:nvPr>
            <p:ph type="sldNum" sz="quarter" idx="2"/>
          </p:nvPr>
        </p:nvSpPr>
        <p:spPr>
          <a:xfrm>
            <a:off x="5976340" y="6540500"/>
            <a:ext cx="232970" cy="236880"/>
          </a:xfrm>
          <a:prstGeom prst="rect">
            <a:avLst/>
          </a:prstGeom>
          <a:ln w="12700">
            <a:miter lim="400000"/>
          </a:ln>
        </p:spPr>
        <p:txBody>
          <a:bodyPr wrap="none" lIns="25400" tIns="25400" rIns="25400" bIns="25400">
            <a:spAutoFit/>
          </a:bodyPr>
          <a:lstStyle>
            <a:lvl1pPr algn="ctr" defTabSz="412750">
              <a:defRPr sz="1200">
                <a:latin typeface="Helvetica Neue Light"/>
                <a:ea typeface="Helvetica Neue Light"/>
                <a:cs typeface="Helvetica Neue Light"/>
                <a:sym typeface="Helvetica Neue Light"/>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1pPr>
      <a:lvl2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2pPr>
      <a:lvl3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3pPr>
      <a:lvl4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4pPr>
      <a:lvl5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5pPr>
      <a:lvl6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6pPr>
      <a:lvl7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7pPr>
      <a:lvl8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8pPr>
      <a:lvl9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9pPr>
    </p:titleStyle>
    <p:bodyStyle>
      <a:lvl1pPr marL="317500" marR="0" indent="-31750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1pPr>
      <a:lvl2pPr marL="952500" marR="0" indent="-31750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2pPr>
      <a:lvl3pPr marL="1587500" marR="0" indent="-31750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3pPr>
      <a:lvl4pPr marL="2222500" marR="0" indent="-31750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4pPr>
      <a:lvl5pPr marL="2857500" marR="0" indent="-31750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5pPr>
      <a:lvl6pPr marL="3468370" marR="0" indent="-29337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6pPr>
      <a:lvl7pPr marL="4103370" marR="0" indent="-29337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7pPr>
      <a:lvl8pPr marL="4738370" marR="0" indent="-29337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8pPr>
      <a:lvl9pPr marL="5373370" marR="0" indent="-29337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9pPr>
    </p:bodyStyle>
    <p:otherStyle>
      <a:lvl1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9.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9.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产品介绍"/>
          <p:cNvSpPr txBox="1"/>
          <p:nvPr>
            <p:ph type="ctrTitle"/>
          </p:nvPr>
        </p:nvSpPr>
        <p:spPr>
          <a:xfrm>
            <a:off x="838198" y="2355350"/>
            <a:ext cx="10515604" cy="1336576"/>
          </a:xfrm>
          <a:prstGeom prst="rect">
            <a:avLst/>
          </a:prstGeom>
        </p:spPr>
        <p:txBody>
          <a:bodyPr>
            <a:normAutofit/>
          </a:bodyPr>
          <a:lstStyle>
            <a:lvl1pPr defTabSz="628650">
              <a:defRPr sz="5000" spc="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en-US"/>
              <a:t>MAXHUB Network FAQ</a:t>
            </a:r>
            <a:endParaRPr lang="zh-CN"/>
          </a:p>
        </p:txBody>
      </p:sp>
      <p:sp>
        <p:nvSpPr>
          <p:cNvPr id="136" name="技术支持团队"/>
          <p:cNvSpPr txBox="1"/>
          <p:nvPr/>
        </p:nvSpPr>
        <p:spPr>
          <a:xfrm>
            <a:off x="1027145" y="4976843"/>
            <a:ext cx="1262380" cy="367030"/>
          </a:xfrm>
          <a:prstGeom prst="rect">
            <a:avLst/>
          </a:prstGeom>
          <a:ln w="12700">
            <a:miter lim="400000"/>
          </a:ln>
        </p:spPr>
        <p:txBody>
          <a:bodyPr wrap="none" lIns="45718" tIns="45718" rIns="45718" bIns="45718">
            <a:spAutoFit/>
          </a:bodyPr>
          <a:lstStyle>
            <a:lvl1pPr>
              <a:defRPr>
                <a:solidFill>
                  <a:srgbClr val="FFFFFF"/>
                </a:solidFill>
                <a:latin typeface="+mn-lt"/>
                <a:ea typeface="+mn-ea"/>
                <a:cs typeface="+mn-cs"/>
                <a:sym typeface="Helvetica"/>
              </a:defRPr>
            </a:lvl1pPr>
          </a:lstStyle>
          <a:p>
            <a:r>
              <a:rPr lang="en-US"/>
              <a:t>Albert Yang</a:t>
            </a:r>
            <a:endParaRPr lang="en-US"/>
          </a:p>
        </p:txBody>
      </p:sp>
    </p:spTree>
    <p:custDataLst>
      <p:tags r:id="rId1"/>
    </p:custData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268260" y="397543"/>
            <a:ext cx="467360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a:t>X3</a:t>
            </a:r>
            <a:r>
              <a:rPr lang="zh-CN" altLang="en-US" sz="2800"/>
              <a:t> </a:t>
            </a:r>
            <a:r>
              <a:rPr lang="en-US" altLang="zh-CN" sz="2800"/>
              <a:t>Network status checking</a:t>
            </a:r>
            <a:endParaRPr lang="en-US" altLang="zh-CN" sz="2800"/>
          </a:p>
        </p:txBody>
      </p:sp>
      <p:pic>
        <p:nvPicPr>
          <p:cNvPr id="4" name="图片 3"/>
          <p:cNvPicPr>
            <a:picLocks noChangeAspect="1"/>
          </p:cNvPicPr>
          <p:nvPr/>
        </p:nvPicPr>
        <p:blipFill>
          <a:blip r:embed="rId1"/>
          <a:stretch>
            <a:fillRect/>
          </a:stretch>
        </p:blipFill>
        <p:spPr>
          <a:xfrm>
            <a:off x="374015" y="1551940"/>
            <a:ext cx="11444605" cy="4836795"/>
          </a:xfrm>
          <a:prstGeom prst="rect">
            <a:avLst/>
          </a:prstGeom>
        </p:spPr>
      </p:pic>
      <p:sp>
        <p:nvSpPr>
          <p:cNvPr id="5" name="文本框 4"/>
          <p:cNvSpPr txBox="1"/>
          <p:nvPr/>
        </p:nvSpPr>
        <p:spPr>
          <a:xfrm>
            <a:off x="544830" y="2869565"/>
            <a:ext cx="1619250" cy="643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uFillTx/>
                <a:latin typeface="+mj-lt"/>
                <a:ea typeface="+mj-ea"/>
                <a:cs typeface="+mj-cs"/>
                <a:sym typeface="Calibri" panose="020F0502020204030204"/>
              </a:rPr>
              <a:t>Cable network status</a:t>
            </a:r>
            <a:endParaRPr kumimoji="0" lang="en-US" altLang="zh-CN" sz="1800" b="0" i="0" u="none" strike="noStrike" cap="none" spc="0" normalizeH="0" baseline="0">
              <a:ln>
                <a:noFill/>
              </a:ln>
              <a:solidFill>
                <a:srgbClr val="FF0000"/>
              </a:solidFill>
              <a:effectLst/>
              <a:uFillTx/>
              <a:latin typeface="+mj-lt"/>
              <a:ea typeface="+mj-ea"/>
              <a:cs typeface="+mj-cs"/>
              <a:sym typeface="Calibri" panose="020F0502020204030204"/>
            </a:endParaRPr>
          </a:p>
        </p:txBody>
      </p:sp>
      <p:sp>
        <p:nvSpPr>
          <p:cNvPr id="6" name="文本框 5"/>
          <p:cNvSpPr txBox="1"/>
          <p:nvPr/>
        </p:nvSpPr>
        <p:spPr>
          <a:xfrm>
            <a:off x="2379345" y="2869565"/>
            <a:ext cx="1619250" cy="643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uFillTx/>
                <a:latin typeface="+mj-lt"/>
                <a:ea typeface="+mj-ea"/>
                <a:cs typeface="+mj-cs"/>
                <a:sym typeface="Calibri" panose="020F0502020204030204"/>
              </a:rPr>
              <a:t>Wireless network status</a:t>
            </a:r>
            <a:endParaRPr kumimoji="0" lang="en-US" altLang="zh-CN" sz="1800" b="0" i="0" u="none" strike="noStrike" cap="none" spc="0" normalizeH="0" baseline="0">
              <a:ln>
                <a:noFill/>
              </a:ln>
              <a:solidFill>
                <a:srgbClr val="FF0000"/>
              </a:solidFill>
              <a:effectLst/>
              <a:uFillTx/>
              <a:latin typeface="+mj-lt"/>
              <a:ea typeface="+mj-ea"/>
              <a:cs typeface="+mj-cs"/>
              <a:sym typeface="Calibri" panose="020F0502020204030204"/>
            </a:endParaRPr>
          </a:p>
        </p:txBody>
      </p:sp>
      <p:sp>
        <p:nvSpPr>
          <p:cNvPr id="7" name="文本框 6"/>
          <p:cNvSpPr txBox="1"/>
          <p:nvPr/>
        </p:nvSpPr>
        <p:spPr>
          <a:xfrm>
            <a:off x="4370705" y="3354705"/>
            <a:ext cx="1677670" cy="175196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uFillTx/>
                <a:latin typeface="+mj-lt"/>
                <a:ea typeface="+mj-ea"/>
                <a:cs typeface="+mj-cs"/>
                <a:sym typeface="Calibri" panose="020F0502020204030204"/>
              </a:rPr>
              <a:t>1.Related with the network of android system.</a:t>
            </a:r>
            <a:endParaRPr kumimoji="0" lang="en-US" altLang="zh-CN" sz="1800" b="0" i="0" u="none" strike="noStrike" cap="none" spc="0" normalizeH="0" baseline="0">
              <a:ln>
                <a:noFill/>
              </a:ln>
              <a:solidFill>
                <a:srgbClr val="FF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uFillTx/>
                <a:latin typeface="+mj-lt"/>
                <a:ea typeface="+mj-ea"/>
                <a:cs typeface="+mj-cs"/>
                <a:sym typeface="Calibri" panose="020F0502020204030204"/>
              </a:rPr>
              <a:t>2.Should be auto obtain IP address</a:t>
            </a:r>
            <a:endParaRPr kumimoji="0" lang="en-US" altLang="zh-CN" sz="1800" b="0" i="0" u="none" strike="noStrike" cap="none" spc="0" normalizeH="0" baseline="0">
              <a:ln>
                <a:noFill/>
              </a:ln>
              <a:solidFill>
                <a:srgbClr val="FF0000"/>
              </a:solidFill>
              <a:effectLst/>
              <a:uFillTx/>
              <a:latin typeface="+mj-lt"/>
              <a:ea typeface="+mj-ea"/>
              <a:cs typeface="+mj-cs"/>
              <a:sym typeface="Calibri" panose="020F0502020204030204"/>
            </a:endParaRPr>
          </a:p>
        </p:txBody>
      </p:sp>
    </p:spTree>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产品介绍"/>
          <p:cNvSpPr txBox="1"/>
          <p:nvPr>
            <p:ph type="ctrTitle"/>
          </p:nvPr>
        </p:nvSpPr>
        <p:spPr>
          <a:xfrm>
            <a:off x="-54437" y="2906770"/>
            <a:ext cx="7849235" cy="1184280"/>
          </a:xfrm>
          <a:prstGeom prst="rect">
            <a:avLst/>
          </a:prstGeom>
        </p:spPr>
        <p:txBody>
          <a:bodyPr/>
          <a:lstStyle/>
          <a:p>
            <a:pPr defTabSz="541655">
              <a:defRPr sz="3000" spc="0">
                <a:latin typeface="微软雅黑" panose="020B0503020204020204" charset="-122"/>
                <a:ea typeface="微软雅黑" panose="020B0503020204020204" charset="-122"/>
                <a:cs typeface="微软雅黑" panose="020B0503020204020204" charset="-122"/>
                <a:sym typeface="微软雅黑" panose="020B0503020204020204" charset="-122"/>
              </a:defRPr>
            </a:pPr>
            <a:r>
              <a:t>      </a:t>
            </a:r>
            <a:r>
              <a:rPr sz="4000"/>
              <a:t>       </a:t>
            </a:r>
            <a:r>
              <a:rPr lang="en-US" altLang="zh-CN" sz="4000"/>
              <a:t>FAQ</a:t>
            </a:r>
            <a:endParaRPr lang="en-US" altLang="zh-CN" sz="4000"/>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280670" y="1808798"/>
            <a:ext cx="6667500" cy="2543810"/>
          </a:xfrm>
          <a:prstGeom prst="rect">
            <a:avLst/>
          </a:prstGeom>
          <a:ln w="12700">
            <a:miter lim="400000"/>
          </a:ln>
        </p:spPr>
        <p:txBody>
          <a:bodyPr wrap="squar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fontAlgn="auto">
              <a:lnSpc>
                <a:spcPct val="150000"/>
              </a:lnSpc>
            </a:pPr>
            <a:r>
              <a:rPr lang="en-US" altLang="zh-CN" sz="1800" b="1"/>
              <a:t>Description</a:t>
            </a:r>
            <a:r>
              <a:rPr lang="zh-CN" altLang="en-US" sz="1800" b="1"/>
              <a:t>：</a:t>
            </a:r>
            <a:r>
              <a:rPr lang="en-US" altLang="zh-CN" sz="1800"/>
              <a:t>PC module can get online, but TV board or wireless hotspot can't.</a:t>
            </a:r>
            <a:endParaRPr lang="en-US" altLang="zh-CN" sz="1800"/>
          </a:p>
          <a:p>
            <a:pPr algn="l" fontAlgn="auto">
              <a:lnSpc>
                <a:spcPct val="150000"/>
              </a:lnSpc>
            </a:pPr>
            <a:endParaRPr lang="zh-CN" altLang="en-US" sz="1800"/>
          </a:p>
          <a:p>
            <a:pPr algn="l" fontAlgn="auto">
              <a:lnSpc>
                <a:spcPct val="150000"/>
              </a:lnSpc>
            </a:pPr>
            <a:r>
              <a:rPr lang="en-US" altLang="zh-CN" sz="1800" b="1"/>
              <a:t>solution</a:t>
            </a:r>
            <a:r>
              <a:rPr lang="zh-CN" altLang="en-US" sz="1800" b="1"/>
              <a:t>：</a:t>
            </a:r>
            <a:endParaRPr lang="zh-CN" altLang="en-US" sz="1800"/>
          </a:p>
          <a:p>
            <a:pPr algn="l" fontAlgn="auto">
              <a:lnSpc>
                <a:spcPct val="150000"/>
              </a:lnSpc>
            </a:pPr>
            <a:r>
              <a:rPr lang="zh-CN" altLang="en-US" sz="1800"/>
              <a:t> </a:t>
            </a:r>
            <a:r>
              <a:rPr lang="en-US" altLang="zh-CN" sz="1800"/>
              <a:t>please reinstall the PC suite program.</a:t>
            </a:r>
            <a:endParaRPr lang="en-US" altLang="zh-CN" sz="1800"/>
          </a:p>
          <a:p>
            <a:pPr algn="l" fontAlgn="auto">
              <a:lnSpc>
                <a:spcPct val="150000"/>
              </a:lnSpc>
            </a:pPr>
            <a:r>
              <a:rPr lang="en-US" altLang="zh-CN" sz="1800"/>
              <a:t>If still not work,please replace the TV board.</a:t>
            </a:r>
            <a:endParaRPr lang="en-US" altLang="zh-CN" sz="1800"/>
          </a:p>
        </p:txBody>
      </p:sp>
    </p:spTree>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1131570" y="528955"/>
            <a:ext cx="9893935" cy="4620895"/>
          </a:xfrm>
          <a:prstGeom prst="rect">
            <a:avLst/>
          </a:prstGeom>
          <a:ln w="12700">
            <a:miter lim="400000"/>
          </a:ln>
        </p:spPr>
        <p:txBody>
          <a:bodyPr wrap="squar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fontAlgn="auto">
              <a:lnSpc>
                <a:spcPct val="150000"/>
              </a:lnSpc>
            </a:pPr>
            <a:r>
              <a:rPr lang="en-US" altLang="zh-CN" sz="1800" b="1"/>
              <a:t>Descrion</a:t>
            </a:r>
            <a:r>
              <a:rPr lang="zh-CN" altLang="en-US" sz="1800" b="1"/>
              <a:t>：</a:t>
            </a:r>
            <a:r>
              <a:rPr lang="en-US" altLang="zh-CN" sz="1800" b="1"/>
              <a:t>When using windows pc+ screen share software, the PC can't share screen after inputing the codes.</a:t>
            </a:r>
            <a:endParaRPr lang="zh-CN" altLang="en-US" sz="1800" b="1"/>
          </a:p>
          <a:p>
            <a:pPr algn="l" fontAlgn="auto">
              <a:lnSpc>
                <a:spcPct val="150000"/>
              </a:lnSpc>
            </a:pPr>
            <a:endParaRPr lang="zh-CN" altLang="en-US" sz="1800"/>
          </a:p>
          <a:p>
            <a:pPr algn="l" fontAlgn="auto">
              <a:lnSpc>
                <a:spcPct val="150000"/>
              </a:lnSpc>
            </a:pPr>
            <a:r>
              <a:rPr lang="en-US" altLang="zh-CN" sz="1800" b="1"/>
              <a:t>Solution</a:t>
            </a:r>
            <a:r>
              <a:rPr lang="zh-CN" altLang="en-US" sz="1800" b="1"/>
              <a:t>：</a:t>
            </a:r>
            <a:endParaRPr lang="zh-CN" altLang="en-US" sz="1800"/>
          </a:p>
          <a:p>
            <a:pPr algn="l" fontAlgn="auto">
              <a:lnSpc>
                <a:spcPct val="150000"/>
              </a:lnSpc>
            </a:pPr>
            <a:r>
              <a:rPr lang="en-US" altLang="zh-CN" sz="1800"/>
              <a:t>Ping the IP address of MAXHUB and check if the network connection is worked between the laptop and MAXHUB. If the firewall software is opened in the laptop, please turn it off.</a:t>
            </a:r>
            <a:endParaRPr lang="zh-CN" altLang="en-US" sz="1800"/>
          </a:p>
          <a:p>
            <a:pPr algn="l" fontAlgn="auto">
              <a:lnSpc>
                <a:spcPct val="150000"/>
              </a:lnSpc>
            </a:pPr>
            <a:r>
              <a:rPr lang="en-US" altLang="zh-CN" sz="1800"/>
              <a:t>If you can't ping to the MAXHUB,please check with local IT engineer to check the network connection. If you can ping to the MAXHUB,but fail to share screen, then the LAN port used by Screen share software maybe disabled. Please ask IT engineer to open below ports:</a:t>
            </a:r>
            <a:endParaRPr lang="zh-CN" altLang="en-US" sz="1800"/>
          </a:p>
        </p:txBody>
      </p:sp>
      <p:graphicFrame>
        <p:nvGraphicFramePr>
          <p:cNvPr id="2" name="表格 1"/>
          <p:cNvGraphicFramePr/>
          <p:nvPr/>
        </p:nvGraphicFramePr>
        <p:xfrm>
          <a:off x="1504315" y="5458460"/>
          <a:ext cx="8533765" cy="762000"/>
        </p:xfrm>
        <a:graphic>
          <a:graphicData uri="http://schemas.openxmlformats.org/drawingml/2006/table">
            <a:tbl>
              <a:tblPr firstRow="1" bandRow="1">
                <a:tableStyleId>{5C22544A-7EE6-4342-B048-85BDC9FD1C3A}</a:tableStyleId>
              </a:tblPr>
              <a:tblGrid>
                <a:gridCol w="4266565"/>
                <a:gridCol w="4266565"/>
              </a:tblGrid>
              <a:tr h="381000">
                <a:tc>
                  <a:txBody>
                    <a:bodyPr/>
                    <a:p>
                      <a:pPr>
                        <a:buNone/>
                      </a:pPr>
                      <a:r>
                        <a:rPr lang="en-US" altLang="zh-CN" sz="1600">
                          <a:solidFill>
                            <a:srgbClr val="FFFFFF"/>
                          </a:solidFill>
                        </a:rPr>
                        <a:t>Type</a:t>
                      </a:r>
                      <a:endParaRPr lang="en-US" altLang="zh-CN" sz="1600">
                        <a:solidFill>
                          <a:srgbClr val="FFFFFF"/>
                        </a:solidFill>
                      </a:endParaRPr>
                    </a:p>
                  </a:txBody>
                  <a:tcPr anchor="ctr" anchorCtr="0"/>
                </a:tc>
                <a:tc>
                  <a:txBody>
                    <a:bodyPr/>
                    <a:p>
                      <a:pPr>
                        <a:buNone/>
                      </a:pPr>
                      <a:r>
                        <a:rPr lang="en-US" altLang="zh-CN" sz="1600">
                          <a:solidFill>
                            <a:srgbClr val="FFFFFF"/>
                          </a:solidFill>
                        </a:rPr>
                        <a:t>Range</a:t>
                      </a:r>
                      <a:endParaRPr lang="en-US" altLang="zh-CN" sz="1600">
                        <a:solidFill>
                          <a:srgbClr val="FFFFFF"/>
                        </a:solidFill>
                      </a:endParaRPr>
                    </a:p>
                  </a:txBody>
                  <a:tcPr anchor="ctr" anchorCtr="0"/>
                </a:tc>
              </a:tr>
              <a:tr h="381000">
                <a:tc>
                  <a:txBody>
                    <a:bodyPr/>
                    <a:p>
                      <a:pPr>
                        <a:buNone/>
                      </a:pPr>
                      <a:r>
                        <a:rPr lang="en-US" altLang="zh-CN" sz="1600">
                          <a:solidFill>
                            <a:schemeClr val="bg1"/>
                          </a:solidFill>
                        </a:rPr>
                        <a:t>TCP&amp;UDP</a:t>
                      </a:r>
                      <a:endParaRPr lang="en-US" altLang="zh-CN" sz="1600">
                        <a:solidFill>
                          <a:schemeClr val="bg1"/>
                        </a:solidFill>
                      </a:endParaRPr>
                    </a:p>
                  </a:txBody>
                  <a:tcPr anchor="ctr" anchorCtr="0"/>
                </a:tc>
                <a:tc>
                  <a:txBody>
                    <a:bodyPr/>
                    <a:p>
                      <a:pPr>
                        <a:buNone/>
                      </a:pPr>
                      <a:r>
                        <a:rPr lang="en-US" altLang="zh-CN" sz="1600">
                          <a:solidFill>
                            <a:schemeClr val="bg1"/>
                          </a:solidFill>
                        </a:rPr>
                        <a:t>7382-7435</a:t>
                      </a:r>
                      <a:endParaRPr lang="en-US" altLang="zh-CN" sz="1600">
                        <a:solidFill>
                          <a:schemeClr val="bg1"/>
                        </a:solidFill>
                      </a:endParaRPr>
                    </a:p>
                  </a:txBody>
                  <a:tcPr anchor="ctr" anchorCtr="0"/>
                </a:tc>
              </a:tr>
            </a:tbl>
          </a:graphicData>
        </a:graphic>
      </p:graphicFrame>
    </p:spTree>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1131570" y="725170"/>
            <a:ext cx="9893935" cy="3790315"/>
          </a:xfrm>
          <a:prstGeom prst="rect">
            <a:avLst/>
          </a:prstGeom>
          <a:ln w="12700">
            <a:miter lim="400000"/>
          </a:ln>
        </p:spPr>
        <p:txBody>
          <a:bodyPr wrap="squar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fontAlgn="auto">
              <a:lnSpc>
                <a:spcPct val="150000"/>
              </a:lnSpc>
            </a:pPr>
            <a:r>
              <a:rPr lang="en-US" altLang="zh-CN" sz="1800" b="1"/>
              <a:t>Description</a:t>
            </a:r>
            <a:r>
              <a:rPr lang="zh-CN" altLang="en-US" sz="1800" b="1"/>
              <a:t>：</a:t>
            </a:r>
            <a:r>
              <a:rPr lang="en-US" altLang="zh-CN" sz="1800" b="1"/>
              <a:t>MAXHUB+PC module, connect with wireless network, the network speed is very slow.</a:t>
            </a:r>
            <a:endParaRPr lang="en-US" altLang="zh-CN" sz="1800" b="1"/>
          </a:p>
          <a:p>
            <a:pPr algn="l" fontAlgn="auto">
              <a:lnSpc>
                <a:spcPct val="150000"/>
              </a:lnSpc>
            </a:pPr>
            <a:r>
              <a:rPr lang="en-US" altLang="zh-CN" sz="1800" b="1"/>
              <a:t>Solution</a:t>
            </a:r>
            <a:r>
              <a:rPr lang="zh-CN" altLang="en-US" sz="1800" b="1"/>
              <a:t>：</a:t>
            </a:r>
            <a:endParaRPr lang="zh-CN" altLang="en-US" sz="1800"/>
          </a:p>
          <a:p>
            <a:pPr algn="l" fontAlgn="auto">
              <a:lnSpc>
                <a:spcPct val="150000"/>
              </a:lnSpc>
            </a:pPr>
            <a:r>
              <a:rPr lang="en-US" altLang="zh-CN" sz="1800"/>
              <a:t>1.Check the WiFi signal intensity. The signal will be ok if its intensity is in the range of -50~-70dbm. Recommand to use WirelessMon software.</a:t>
            </a:r>
            <a:endParaRPr lang="en-US" altLang="zh-CN" sz="1800"/>
          </a:p>
          <a:p>
            <a:pPr algn="l" fontAlgn="auto">
              <a:lnSpc>
                <a:spcPct val="150000"/>
              </a:lnSpc>
            </a:pPr>
            <a:r>
              <a:rPr lang="en-US" altLang="zh-CN" sz="1800"/>
              <a:t>2.If the signal is not strong enough, please check the wireless router or AP with IT engineer.</a:t>
            </a:r>
            <a:endParaRPr lang="en-US" altLang="zh-CN" sz="1800"/>
          </a:p>
          <a:p>
            <a:pPr algn="l" fontAlgn="auto">
              <a:lnSpc>
                <a:spcPct val="150000"/>
              </a:lnSpc>
            </a:pPr>
            <a:r>
              <a:rPr lang="en-US" altLang="zh-CN" sz="1800"/>
              <a:t>3.Please make sure the firmware version is above 3.4.0. Lower version may have network bug.</a:t>
            </a:r>
            <a:endParaRPr lang="zh-CN" altLang="en-US" sz="1800"/>
          </a:p>
        </p:txBody>
      </p:sp>
    </p:spTree>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1131570" y="658813"/>
            <a:ext cx="9893935" cy="2959100"/>
          </a:xfrm>
          <a:prstGeom prst="rect">
            <a:avLst/>
          </a:prstGeom>
          <a:ln w="12700">
            <a:miter lim="400000"/>
          </a:ln>
        </p:spPr>
        <p:txBody>
          <a:bodyPr wrap="squar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fontAlgn="auto">
              <a:lnSpc>
                <a:spcPct val="150000"/>
              </a:lnSpc>
            </a:pPr>
            <a:r>
              <a:rPr lang="en-US" altLang="zh-CN" sz="1800" b="1"/>
              <a:t>Description</a:t>
            </a:r>
            <a:r>
              <a:rPr lang="zh-CN" altLang="en-US" sz="1800" b="1"/>
              <a:t>：</a:t>
            </a:r>
            <a:r>
              <a:rPr lang="en-US" altLang="zh-CN" sz="1800" b="1"/>
              <a:t>Sider bar not working property.Not respond when click the setting button or homepage button.</a:t>
            </a:r>
            <a:endParaRPr lang="zh-CN" altLang="en-US" sz="1800"/>
          </a:p>
          <a:p>
            <a:pPr algn="l" fontAlgn="auto">
              <a:lnSpc>
                <a:spcPct val="150000"/>
              </a:lnSpc>
            </a:pPr>
            <a:r>
              <a:rPr lang="en-US" altLang="zh-CN" sz="1800" b="1"/>
              <a:t>Solution</a:t>
            </a:r>
            <a:r>
              <a:rPr lang="zh-CN" altLang="en-US" sz="1800" b="1"/>
              <a:t>：</a:t>
            </a:r>
            <a:endParaRPr lang="zh-CN" altLang="en-US" sz="1800"/>
          </a:p>
          <a:p>
            <a:pPr algn="l" fontAlgn="auto">
              <a:lnSpc>
                <a:spcPct val="150000"/>
              </a:lnSpc>
            </a:pPr>
            <a:r>
              <a:rPr lang="en-US" altLang="zh-CN" sz="1800"/>
              <a:t>1.Check the status of USB network card and make sure it obtain the IP and DNS automatically.</a:t>
            </a:r>
            <a:endParaRPr lang="zh-CN" altLang="en-US" sz="1800">
              <a:ea typeface="宋体" panose="02010600030101010101" pitchFamily="2" charset="-122"/>
            </a:endParaRPr>
          </a:p>
          <a:p>
            <a:pPr algn="l" fontAlgn="auto">
              <a:lnSpc>
                <a:spcPct val="150000"/>
              </a:lnSpc>
            </a:pPr>
            <a:r>
              <a:rPr lang="en-US" altLang="zh-CN" sz="1800">
                <a:ea typeface="宋体" panose="02010600030101010101" pitchFamily="2" charset="-122"/>
              </a:rPr>
              <a:t>2.Check if the main version and minor version are match with each other. Upgrade to the latest version.</a:t>
            </a:r>
            <a:endParaRPr lang="zh-CN" altLang="en-US" sz="1800">
              <a:ea typeface="宋体" panose="02010600030101010101" pitchFamily="2" charset="-122"/>
            </a:endParaRPr>
          </a:p>
        </p:txBody>
      </p:sp>
    </p:spTree>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1102360" y="800100"/>
            <a:ext cx="9893935" cy="1712595"/>
          </a:xfrm>
          <a:prstGeom prst="rect">
            <a:avLst/>
          </a:prstGeom>
          <a:ln w="12700">
            <a:miter lim="400000"/>
          </a:ln>
        </p:spPr>
        <p:txBody>
          <a:bodyPr wrap="squar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fontAlgn="auto">
              <a:lnSpc>
                <a:spcPct val="150000"/>
              </a:lnSpc>
            </a:pPr>
            <a:r>
              <a:rPr lang="en-US" altLang="zh-CN" sz="1800" b="1"/>
              <a:t>Description</a:t>
            </a:r>
            <a:r>
              <a:rPr lang="zh-CN" altLang="en-US" sz="1800" b="1"/>
              <a:t>：</a:t>
            </a:r>
            <a:r>
              <a:rPr lang="en-US" altLang="zh-CN" sz="1800" b="1"/>
              <a:t>Customer ask to add MAXHUB to network white list to get online.</a:t>
            </a:r>
            <a:endParaRPr lang="zh-CN" altLang="en-US" sz="1800"/>
          </a:p>
          <a:p>
            <a:pPr algn="l" fontAlgn="auto">
              <a:lnSpc>
                <a:spcPct val="150000"/>
              </a:lnSpc>
            </a:pPr>
            <a:r>
              <a:rPr lang="en-US" altLang="zh-CN" sz="1800" b="1"/>
              <a:t>Solution</a:t>
            </a:r>
            <a:r>
              <a:rPr lang="zh-CN" altLang="en-US" sz="1800" b="1"/>
              <a:t>：</a:t>
            </a:r>
            <a:endParaRPr lang="zh-CN" altLang="en-US" sz="1800"/>
          </a:p>
          <a:p>
            <a:pPr algn="l" fontAlgn="auto">
              <a:lnSpc>
                <a:spcPct val="150000"/>
              </a:lnSpc>
            </a:pPr>
            <a:r>
              <a:rPr lang="en-US" altLang="zh-CN" sz="1800"/>
              <a:t>Check the MAC address from below location, and add both of them to the white list of router.</a:t>
            </a:r>
            <a:endParaRPr lang="zh-CN" altLang="en-US" sz="1800"/>
          </a:p>
        </p:txBody>
      </p:sp>
      <p:pic>
        <p:nvPicPr>
          <p:cNvPr id="5" name="图片 4"/>
          <p:cNvPicPr>
            <a:picLocks noChangeAspect="1"/>
          </p:cNvPicPr>
          <p:nvPr/>
        </p:nvPicPr>
        <p:blipFill>
          <a:blip r:embed="rId1"/>
          <a:stretch>
            <a:fillRect/>
          </a:stretch>
        </p:blipFill>
        <p:spPr>
          <a:xfrm>
            <a:off x="2239010" y="2310130"/>
            <a:ext cx="7713980" cy="4491990"/>
          </a:xfrm>
          <a:prstGeom prst="rect">
            <a:avLst/>
          </a:prstGeom>
        </p:spPr>
      </p:pic>
    </p:spTree>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谢谢"/>
          <p:cNvSpPr txBox="1"/>
          <p:nvPr>
            <p:ph type="title"/>
          </p:nvPr>
        </p:nvSpPr>
        <p:spPr>
          <a:xfrm>
            <a:off x="5218430" y="2875280"/>
            <a:ext cx="2769870" cy="1106805"/>
          </a:xfrm>
          <a:prstGeom prst="rect">
            <a:avLst/>
          </a:prstGeom>
        </p:spPr>
        <p:txBody>
          <a:bodyPr>
            <a:normAutofit/>
          </a:bodyPr>
          <a:lstStyle>
            <a:lvl1pPr defTabSz="868680">
              <a:defRPr sz="5700" spc="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en-US"/>
              <a:t>Thanks</a:t>
            </a:r>
            <a:endParaRPr lang="en-US"/>
          </a:p>
        </p:txBody>
      </p:sp>
      <p:sp>
        <p:nvSpPr>
          <p:cNvPr id="407" name="广州视臻信息科技有限公司…"/>
          <p:cNvSpPr txBox="1"/>
          <p:nvPr>
            <p:ph type="body" sz="quarter" idx="1"/>
          </p:nvPr>
        </p:nvSpPr>
        <p:spPr>
          <a:xfrm>
            <a:off x="804130" y="5193486"/>
            <a:ext cx="3596151" cy="1107111"/>
          </a:xfrm>
          <a:prstGeom prst="rect">
            <a:avLst/>
          </a:prstGeom>
        </p:spPr>
        <p:txBody>
          <a:bodyPr/>
          <a:lstStyle/>
          <a:p>
            <a:pP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p>
          <a:p>
            <a:pP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t>T  020 8207 5661</a:t>
            </a:r>
          </a:p>
          <a:p>
            <a:pP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t>www.maxhub.vip</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谢谢"/>
          <p:cNvSpPr txBox="1"/>
          <p:nvPr>
            <p:ph type="title"/>
          </p:nvPr>
        </p:nvSpPr>
        <p:spPr>
          <a:xfrm>
            <a:off x="1669415" y="1130300"/>
            <a:ext cx="2414270" cy="664845"/>
          </a:xfrm>
          <a:prstGeom prst="rect">
            <a:avLst/>
          </a:prstGeom>
        </p:spPr>
        <p:txBody>
          <a:bodyPr>
            <a:normAutofit/>
          </a:bodyPr>
          <a:lstStyle>
            <a:lvl1pPr>
              <a:defRPr spc="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en-US"/>
              <a:t>Content</a:t>
            </a:r>
            <a:endParaRPr lang="en-US"/>
          </a:p>
        </p:txBody>
      </p:sp>
      <p:sp>
        <p:nvSpPr>
          <p:cNvPr id="172" name="软硬件架构…"/>
          <p:cNvSpPr txBox="1"/>
          <p:nvPr/>
        </p:nvSpPr>
        <p:spPr>
          <a:xfrm>
            <a:off x="1567987" y="2167892"/>
            <a:ext cx="3054985" cy="2157095"/>
          </a:xfrm>
          <a:prstGeom prst="rect">
            <a:avLst/>
          </a:prstGeom>
          <a:ln w="12700">
            <a:miter lim="400000"/>
          </a:ln>
        </p:spPr>
        <p:txBody>
          <a:bodyPr wrap="none" lIns="45718" tIns="45718" rIns="45718" bIns="45718">
            <a:spAutoFit/>
          </a:bodyPr>
          <a:lstStyle/>
          <a:p>
            <a:pPr marL="180340" indent="-180340">
              <a:lnSpc>
                <a:spcPct val="140000"/>
              </a:lnSpc>
              <a:buSzPct val="100000"/>
              <a:buChar char="•"/>
              <a:defRPr sz="2400">
                <a:solidFill>
                  <a:srgbClr val="FFFFFF"/>
                </a:solidFill>
                <a:latin typeface="华文楷体" panose="02010600040101010101" charset="-122"/>
                <a:ea typeface="华文楷体" panose="02010600040101010101" charset="-122"/>
                <a:cs typeface="华文楷体" panose="02010600040101010101" charset="-122"/>
                <a:sym typeface="华文楷体" panose="02010600040101010101" charset="-122"/>
              </a:defRPr>
            </a:pPr>
            <a:r>
              <a:rPr lang="en-US" altLang="zh-CN"/>
              <a:t>Network Structure</a:t>
            </a:r>
            <a:endParaRPr lang="en-US" altLang="zh-CN"/>
          </a:p>
          <a:p>
            <a:pPr marL="180340" indent="-180340">
              <a:lnSpc>
                <a:spcPct val="140000"/>
              </a:lnSpc>
              <a:buSzPct val="100000"/>
              <a:buChar char="•"/>
              <a:defRPr sz="2400">
                <a:solidFill>
                  <a:srgbClr val="FFFFFF"/>
                </a:solidFill>
                <a:latin typeface="华文楷体" panose="02010600040101010101" charset="-122"/>
                <a:ea typeface="华文楷体" panose="02010600040101010101" charset="-122"/>
                <a:cs typeface="华文楷体" panose="02010600040101010101" charset="-122"/>
                <a:sym typeface="华文楷体" panose="02010600040101010101" charset="-122"/>
              </a:defRPr>
            </a:pPr>
            <a:r>
              <a:rPr lang="en-US" altLang="zh-CN"/>
              <a:t>Network Configuration</a:t>
            </a:r>
            <a:endParaRPr lang="zh-CN"/>
          </a:p>
          <a:p>
            <a:pPr marL="180340" indent="-180340">
              <a:lnSpc>
                <a:spcPct val="140000"/>
              </a:lnSpc>
              <a:buSzPct val="100000"/>
              <a:buChar char="•"/>
              <a:defRPr sz="2400">
                <a:solidFill>
                  <a:srgbClr val="FFFFFF"/>
                </a:solidFill>
                <a:latin typeface="华文楷体" panose="02010600040101010101" charset="-122"/>
                <a:ea typeface="华文楷体" panose="02010600040101010101" charset="-122"/>
                <a:cs typeface="华文楷体" panose="02010600040101010101" charset="-122"/>
                <a:sym typeface="华文楷体" panose="02010600040101010101" charset="-122"/>
              </a:defRPr>
            </a:pPr>
            <a:r>
              <a:rPr lang="en-US" altLang="zh-CN"/>
              <a:t>Troubleshooting Guide</a:t>
            </a:r>
            <a:endParaRPr lang="zh-CN"/>
          </a:p>
          <a:p>
            <a:pPr marL="180340" indent="-180340">
              <a:lnSpc>
                <a:spcPct val="140000"/>
              </a:lnSpc>
              <a:buSzPct val="100000"/>
              <a:buChar char="•"/>
              <a:defRPr sz="2400">
                <a:solidFill>
                  <a:srgbClr val="FFFFFF"/>
                </a:solidFill>
                <a:latin typeface="华文楷体" panose="02010600040101010101" charset="-122"/>
                <a:ea typeface="华文楷体" panose="02010600040101010101" charset="-122"/>
                <a:cs typeface="华文楷体" panose="02010600040101010101" charset="-122"/>
                <a:sym typeface="华文楷体" panose="02010600040101010101" charset="-122"/>
              </a:defRPr>
            </a:pPr>
            <a:r>
              <a:rPr lang="en-US" altLang="zh-CN"/>
              <a:t>FAQ</a:t>
            </a:r>
            <a:endParaRPr lang="en-US" altLang="zh-CN"/>
          </a:p>
        </p:txBody>
      </p:sp>
      <p:pic>
        <p:nvPicPr>
          <p:cNvPr id="173" name="图片 12" descr="图片 12"/>
          <p:cNvPicPr>
            <a:picLocks noChangeAspect="1"/>
          </p:cNvPicPr>
          <p:nvPr/>
        </p:nvPicPr>
        <p:blipFill>
          <a:blip r:embed="rId1"/>
          <a:stretch>
            <a:fillRect/>
          </a:stretch>
        </p:blipFill>
        <p:spPr>
          <a:xfrm>
            <a:off x="5313491" y="999715"/>
            <a:ext cx="6782791" cy="3080519"/>
          </a:xfrm>
          <a:prstGeom prst="rect">
            <a:avLst/>
          </a:prstGeom>
          <a:ln w="12700">
            <a:miter lim="400000"/>
            <a:headEnd/>
            <a:tailEnd/>
          </a:ln>
          <a:effectLst>
            <a:reflection stA="50000" endPos="40000" dir="5400000" sy="-100000" algn="bl" rotWithShape="0"/>
          </a:effectLst>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产品介绍"/>
          <p:cNvSpPr txBox="1"/>
          <p:nvPr>
            <p:ph type="ctrTitle"/>
          </p:nvPr>
        </p:nvSpPr>
        <p:spPr>
          <a:xfrm>
            <a:off x="-54437" y="2906770"/>
            <a:ext cx="7849235" cy="1184280"/>
          </a:xfrm>
          <a:prstGeom prst="rect">
            <a:avLst/>
          </a:prstGeom>
        </p:spPr>
        <p:txBody>
          <a:bodyPr/>
          <a:lstStyle/>
          <a:p>
            <a:pPr defTabSz="541655">
              <a:defRPr sz="3000" spc="0">
                <a:latin typeface="微软雅黑" panose="020B0503020204020204" charset="-122"/>
                <a:ea typeface="微软雅黑" panose="020B0503020204020204" charset="-122"/>
                <a:cs typeface="微软雅黑" panose="020B0503020204020204" charset="-122"/>
                <a:sym typeface="微软雅黑" panose="020B0503020204020204" charset="-122"/>
              </a:defRPr>
            </a:pPr>
            <a:r>
              <a:t>      </a:t>
            </a:r>
            <a:r>
              <a:rPr sz="4000"/>
              <a:t>       </a:t>
            </a:r>
            <a:r>
              <a:rPr lang="en-US" sz="4000"/>
              <a:t>Network Structure</a:t>
            </a:r>
            <a:endParaRPr lang="en-US" sz="400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337475" y="361984"/>
            <a:ext cx="539623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r>
              <a:rPr lang="en-US" altLang="zh-CN" sz="2800">
                <a:latin typeface="微软雅黑" panose="020B0503020204020204" charset="-122"/>
                <a:ea typeface="微软雅黑" panose="020B0503020204020204" charset="-122"/>
              </a:rPr>
              <a:t>MAXHUB X3 Network Structure</a:t>
            </a:r>
            <a:endParaRPr lang="en-US" altLang="zh-CN" sz="280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2036445" y="1029970"/>
            <a:ext cx="8119110" cy="4384675"/>
          </a:xfrm>
          <a:prstGeom prst="rect">
            <a:avLst/>
          </a:prstGeom>
        </p:spPr>
      </p:pic>
      <p:sp>
        <p:nvSpPr>
          <p:cNvPr id="4" name="文本框 3"/>
          <p:cNvSpPr txBox="1"/>
          <p:nvPr/>
        </p:nvSpPr>
        <p:spPr>
          <a:xfrm>
            <a:off x="1369060" y="5436235"/>
            <a:ext cx="9453880" cy="14439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rPr>
              <a:t>TV Board+PC module</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rPr>
              <a:t>: </a:t>
            </a: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rPr>
              <a:t>PC module will use the LAN port and SI02 dongle to get online</a:t>
            </a:r>
            <a:r>
              <a:rPr kumimoji="0" lang="zh-CN" altLang="en-US" sz="1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rPr>
              <a:t>(</a:t>
            </a:r>
            <a:r>
              <a:rPr kumimoji="0" lang="en-US" altLang="zh-CN" sz="1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rPr>
              <a:t>Just like our laptop to use LAN cable and WiFi</a:t>
            </a:r>
            <a:r>
              <a:rPr kumimoji="0" lang="zh-CN" altLang="en-US" sz="1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rPr>
              <a:t>)</a:t>
            </a:r>
            <a:endParaRPr kumimoji="0" lang="zh-CN" altLang="en-US" sz="1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rPr>
              <a:t>PC module will share its network to Android system through interal USB network card.Now the Android system only connect with internal local network whose DNS is 192.168.153.1, and it doesn't connect with the external network directly.</a:t>
            </a:r>
            <a:endParaRPr kumimoji="0" lang="en-US" altLang="zh-CN" sz="1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endParaRPr>
          </a:p>
        </p:txBody>
      </p:sp>
      <p:sp>
        <p:nvSpPr>
          <p:cNvPr id="5" name="矩形 4"/>
          <p:cNvSpPr/>
          <p:nvPr/>
        </p:nvSpPr>
        <p:spPr>
          <a:xfrm>
            <a:off x="3511550" y="3159153"/>
            <a:ext cx="808990" cy="540000"/>
          </a:xfrm>
          <a:prstGeom prst="rect">
            <a:avLst/>
          </a:prstGeom>
          <a:solidFill>
            <a:srgbClr val="FFFFFF"/>
          </a:solidFill>
          <a:ln w="25400" cap="flat">
            <a:solidFill>
              <a:schemeClr val="tx2"/>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ctr"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400" b="1" i="0" u="none" strike="noStrike" cap="none" spc="0" normalizeH="0" baseline="0">
                <a:ln>
                  <a:noFill/>
                </a:ln>
                <a:solidFill>
                  <a:srgbClr val="000000"/>
                </a:solidFill>
                <a:effectLst/>
                <a:uFillTx/>
                <a:latin typeface="+mj-lt"/>
                <a:ea typeface="+mj-ea"/>
                <a:cs typeface="+mj-cs"/>
                <a:sym typeface="Calibri" panose="020F0502020204030204"/>
              </a:rPr>
              <a:t>SWITCH</a:t>
            </a:r>
            <a:endParaRPr kumimoji="0" lang="en-US" altLang="zh-CN" sz="1400" b="1"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6" name="矩形 5"/>
          <p:cNvSpPr/>
          <p:nvPr/>
        </p:nvSpPr>
        <p:spPr>
          <a:xfrm>
            <a:off x="2129155" y="3686175"/>
            <a:ext cx="1015365" cy="367030"/>
          </a:xfrm>
          <a:prstGeom prst="rect">
            <a:avLst/>
          </a:prstGeom>
          <a:solidFill>
            <a:srgbClr val="CECECE"/>
          </a:solidFill>
          <a:ln w="25400" cap="flat">
            <a:no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ctr"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rPr>
              <a:t>Ethernet</a:t>
            </a:r>
            <a:endPar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7" name="矩形 6"/>
          <p:cNvSpPr/>
          <p:nvPr/>
        </p:nvSpPr>
        <p:spPr>
          <a:xfrm>
            <a:off x="2036445" y="5047615"/>
            <a:ext cx="1015365" cy="367030"/>
          </a:xfrm>
          <a:prstGeom prst="rect">
            <a:avLst/>
          </a:prstGeom>
          <a:solidFill>
            <a:srgbClr val="CECECE"/>
          </a:solidFill>
          <a:ln w="25400" cap="flat">
            <a:no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ctr"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rPr>
              <a:t>Wireless</a:t>
            </a:r>
            <a:endPar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43405" y="4851400"/>
            <a:ext cx="7573010" cy="8591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rPr>
              <a:t>Only Android without PC module</a:t>
            </a:r>
            <a:r>
              <a:rPr kumimoji="0"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rPr>
              <a:t>: </a:t>
            </a:r>
            <a:endParaRPr kumimoji="0" sz="1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sz="16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rPr>
              <a:t>The LAN port and SI02 dongle will switch to android system. And the Android system will connect to the external network directly.</a:t>
            </a:r>
            <a:endParaRPr kumimoji="0" lang="en-US" sz="16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mj-cs"/>
              <a:sym typeface="Calibri" panose="020F0502020204030204"/>
            </a:endParaRPr>
          </a:p>
        </p:txBody>
      </p:sp>
      <p:pic>
        <p:nvPicPr>
          <p:cNvPr id="2" name="图片 1"/>
          <p:cNvPicPr>
            <a:picLocks noChangeAspect="1"/>
          </p:cNvPicPr>
          <p:nvPr/>
        </p:nvPicPr>
        <p:blipFill>
          <a:blip r:embed="rId1"/>
          <a:stretch>
            <a:fillRect/>
          </a:stretch>
        </p:blipFill>
        <p:spPr>
          <a:xfrm>
            <a:off x="1843405" y="1678305"/>
            <a:ext cx="8505825" cy="2609850"/>
          </a:xfrm>
          <a:prstGeom prst="rect">
            <a:avLst/>
          </a:prstGeom>
        </p:spPr>
      </p:pic>
      <p:sp>
        <p:nvSpPr>
          <p:cNvPr id="5" name="X3机型"/>
          <p:cNvSpPr txBox="1"/>
          <p:nvPr/>
        </p:nvSpPr>
        <p:spPr>
          <a:xfrm>
            <a:off x="337475" y="361984"/>
            <a:ext cx="539623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r>
              <a:rPr lang="en-US" altLang="zh-CN" sz="2800">
                <a:latin typeface="微软雅黑" panose="020B0503020204020204" charset="-122"/>
                <a:ea typeface="微软雅黑" panose="020B0503020204020204" charset="-122"/>
              </a:rPr>
              <a:t>MAXHUB X3 Network Structure</a:t>
            </a:r>
            <a:endParaRPr lang="en-US" altLang="zh-CN" sz="2800">
              <a:latin typeface="微软雅黑" panose="020B0503020204020204" charset="-122"/>
              <a:ea typeface="微软雅黑" panose="020B0503020204020204" charset="-122"/>
            </a:endParaRPr>
          </a:p>
        </p:txBody>
      </p:sp>
      <p:sp>
        <p:nvSpPr>
          <p:cNvPr id="6" name="矩形 5"/>
          <p:cNvSpPr/>
          <p:nvPr/>
        </p:nvSpPr>
        <p:spPr>
          <a:xfrm>
            <a:off x="3364230" y="3291868"/>
            <a:ext cx="808990" cy="540000"/>
          </a:xfrm>
          <a:prstGeom prst="rect">
            <a:avLst/>
          </a:prstGeom>
          <a:solidFill>
            <a:srgbClr val="FFFFFF"/>
          </a:solidFill>
          <a:ln w="25400" cap="flat">
            <a:solidFill>
              <a:schemeClr val="tx2"/>
            </a:solid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ctr"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400" b="1" i="0" u="none" strike="noStrike" cap="none" spc="0" normalizeH="0" baseline="0">
                <a:ln>
                  <a:noFill/>
                </a:ln>
                <a:solidFill>
                  <a:srgbClr val="000000"/>
                </a:solidFill>
                <a:effectLst/>
                <a:uFillTx/>
                <a:latin typeface="+mj-lt"/>
                <a:ea typeface="+mj-ea"/>
                <a:cs typeface="+mj-cs"/>
                <a:sym typeface="Calibri" panose="020F0502020204030204"/>
              </a:rPr>
              <a:t>SWITCH</a:t>
            </a:r>
            <a:endParaRPr kumimoji="0" lang="en-US" altLang="zh-CN" sz="1400" b="1"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7" name="矩形 6"/>
          <p:cNvSpPr/>
          <p:nvPr/>
        </p:nvSpPr>
        <p:spPr>
          <a:xfrm>
            <a:off x="1952625" y="2567305"/>
            <a:ext cx="1015365" cy="367030"/>
          </a:xfrm>
          <a:prstGeom prst="rect">
            <a:avLst/>
          </a:prstGeom>
          <a:solidFill>
            <a:srgbClr val="CECECE"/>
          </a:solidFill>
          <a:ln w="25400" cap="flat">
            <a:no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ctr"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rPr>
              <a:t>Ethernet</a:t>
            </a:r>
            <a:endPar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8" name="矩形 7"/>
          <p:cNvSpPr/>
          <p:nvPr/>
        </p:nvSpPr>
        <p:spPr>
          <a:xfrm>
            <a:off x="1843405" y="3831590"/>
            <a:ext cx="1015365" cy="367030"/>
          </a:xfrm>
          <a:prstGeom prst="rect">
            <a:avLst/>
          </a:prstGeom>
          <a:solidFill>
            <a:srgbClr val="CECECE"/>
          </a:solidFill>
          <a:ln w="25400" cap="flat">
            <a:no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ctr"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rPr>
              <a:t>Wireless</a:t>
            </a:r>
            <a:endPar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产品介绍"/>
          <p:cNvSpPr txBox="1"/>
          <p:nvPr>
            <p:ph type="ctrTitle"/>
          </p:nvPr>
        </p:nvSpPr>
        <p:spPr>
          <a:xfrm>
            <a:off x="-54437" y="2906770"/>
            <a:ext cx="7849235" cy="1184280"/>
          </a:xfrm>
          <a:prstGeom prst="rect">
            <a:avLst/>
          </a:prstGeom>
        </p:spPr>
        <p:txBody>
          <a:bodyPr/>
          <a:lstStyle/>
          <a:p>
            <a:pPr defTabSz="541655">
              <a:defRPr sz="3000" spc="0">
                <a:latin typeface="微软雅黑" panose="020B0503020204020204" charset="-122"/>
                <a:ea typeface="微软雅黑" panose="020B0503020204020204" charset="-122"/>
                <a:cs typeface="微软雅黑" panose="020B0503020204020204" charset="-122"/>
                <a:sym typeface="微软雅黑" panose="020B0503020204020204" charset="-122"/>
              </a:defRPr>
            </a:pPr>
            <a:r>
              <a:t>      </a:t>
            </a:r>
            <a:r>
              <a:rPr sz="4000"/>
              <a:t>       </a:t>
            </a:r>
            <a:r>
              <a:rPr lang="zh-CN" sz="4000"/>
              <a:t>Network Configuration</a:t>
            </a:r>
            <a:endParaRPr lang="zh-CN" sz="4000"/>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391450" y="421038"/>
            <a:ext cx="662940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a:t>X3</a:t>
            </a:r>
            <a:r>
              <a:rPr lang="zh-CN" altLang="en-US" sz="2800"/>
              <a:t> </a:t>
            </a:r>
            <a:r>
              <a:rPr lang="en-US" altLang="zh-CN" sz="2800"/>
              <a:t>Wireless</a:t>
            </a:r>
            <a:r>
              <a:rPr lang="zh-CN" altLang="en-US" sz="2800"/>
              <a:t> </a:t>
            </a:r>
            <a:r>
              <a:rPr lang="en-US" altLang="zh-CN" sz="2800"/>
              <a:t>- Auto obtain IP/Fixed IP</a:t>
            </a:r>
            <a:endParaRPr lang="zh-CN" altLang="en-US" sz="2800" b="1"/>
          </a:p>
        </p:txBody>
      </p:sp>
      <p:pic>
        <p:nvPicPr>
          <p:cNvPr id="2" name="图片 1"/>
          <p:cNvPicPr>
            <a:picLocks noChangeAspect="1"/>
          </p:cNvPicPr>
          <p:nvPr/>
        </p:nvPicPr>
        <p:blipFill>
          <a:blip r:embed="rId1"/>
          <a:stretch>
            <a:fillRect/>
          </a:stretch>
        </p:blipFill>
        <p:spPr>
          <a:xfrm>
            <a:off x="447675" y="1060450"/>
            <a:ext cx="6969125" cy="4186555"/>
          </a:xfrm>
          <a:prstGeom prst="rect">
            <a:avLst/>
          </a:prstGeom>
        </p:spPr>
      </p:pic>
      <p:pic>
        <p:nvPicPr>
          <p:cNvPr id="4" name="图片 3"/>
          <p:cNvPicPr>
            <a:picLocks noChangeAspect="1"/>
          </p:cNvPicPr>
          <p:nvPr/>
        </p:nvPicPr>
        <p:blipFill>
          <a:blip r:embed="rId2"/>
          <a:stretch>
            <a:fillRect/>
          </a:stretch>
        </p:blipFill>
        <p:spPr>
          <a:xfrm>
            <a:off x="3683635" y="1980565"/>
            <a:ext cx="2705100" cy="3486150"/>
          </a:xfrm>
          <a:prstGeom prst="rect">
            <a:avLst/>
          </a:prstGeom>
        </p:spPr>
      </p:pic>
      <p:pic>
        <p:nvPicPr>
          <p:cNvPr id="5" name="图片 4"/>
          <p:cNvPicPr>
            <a:picLocks noChangeAspect="1"/>
          </p:cNvPicPr>
          <p:nvPr/>
        </p:nvPicPr>
        <p:blipFill>
          <a:blip r:embed="rId3"/>
          <a:stretch>
            <a:fillRect/>
          </a:stretch>
        </p:blipFill>
        <p:spPr>
          <a:xfrm>
            <a:off x="6388735" y="2056765"/>
            <a:ext cx="2933700" cy="3333750"/>
          </a:xfrm>
          <a:prstGeom prst="rect">
            <a:avLst/>
          </a:prstGeom>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347635" y="421038"/>
            <a:ext cx="662940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a:t>X3</a:t>
            </a:r>
            <a:r>
              <a:rPr lang="zh-CN" altLang="en-US" sz="2800"/>
              <a:t> </a:t>
            </a:r>
            <a:r>
              <a:rPr lang="en-US" altLang="zh-CN" sz="2800"/>
              <a:t>Ethernet</a:t>
            </a:r>
            <a:r>
              <a:rPr lang="zh-CN" altLang="en-US" sz="2800"/>
              <a:t> </a:t>
            </a:r>
            <a:r>
              <a:rPr lang="en-US" altLang="zh-CN" sz="2800"/>
              <a:t>- Auto obtain IP/Fixed IP</a:t>
            </a:r>
            <a:endParaRPr lang="zh-CN" altLang="en-US" sz="2800" b="1">
              <a:sym typeface="+mn-ea"/>
            </a:endParaRPr>
          </a:p>
        </p:txBody>
      </p:sp>
      <p:pic>
        <p:nvPicPr>
          <p:cNvPr id="3" name="图片 2"/>
          <p:cNvPicPr>
            <a:picLocks noChangeAspect="1"/>
          </p:cNvPicPr>
          <p:nvPr/>
        </p:nvPicPr>
        <p:blipFill>
          <a:blip r:embed="rId1"/>
          <a:stretch>
            <a:fillRect/>
          </a:stretch>
        </p:blipFill>
        <p:spPr>
          <a:xfrm>
            <a:off x="554990" y="1050925"/>
            <a:ext cx="8006080" cy="4756150"/>
          </a:xfrm>
          <a:prstGeom prst="rect">
            <a:avLst/>
          </a:prstGeom>
        </p:spPr>
      </p:pic>
      <p:pic>
        <p:nvPicPr>
          <p:cNvPr id="4" name="图片 3"/>
          <p:cNvPicPr>
            <a:picLocks noChangeAspect="1"/>
          </p:cNvPicPr>
          <p:nvPr/>
        </p:nvPicPr>
        <p:blipFill>
          <a:blip r:embed="rId2"/>
          <a:stretch>
            <a:fillRect/>
          </a:stretch>
        </p:blipFill>
        <p:spPr>
          <a:xfrm>
            <a:off x="2701925" y="2067560"/>
            <a:ext cx="2667000" cy="3429000"/>
          </a:xfrm>
          <a:prstGeom prst="rect">
            <a:avLst/>
          </a:prstGeom>
        </p:spPr>
      </p:pic>
      <p:pic>
        <p:nvPicPr>
          <p:cNvPr id="5" name="图片 4"/>
          <p:cNvPicPr>
            <a:picLocks noChangeAspect="1"/>
          </p:cNvPicPr>
          <p:nvPr/>
        </p:nvPicPr>
        <p:blipFill>
          <a:blip r:embed="rId3"/>
          <a:stretch>
            <a:fillRect/>
          </a:stretch>
        </p:blipFill>
        <p:spPr>
          <a:xfrm>
            <a:off x="5401310" y="2067560"/>
            <a:ext cx="2924175" cy="3333750"/>
          </a:xfrm>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产品介绍"/>
          <p:cNvSpPr txBox="1"/>
          <p:nvPr>
            <p:ph type="ctrTitle"/>
          </p:nvPr>
        </p:nvSpPr>
        <p:spPr>
          <a:xfrm>
            <a:off x="-54437" y="2906770"/>
            <a:ext cx="7849235" cy="1184280"/>
          </a:xfrm>
          <a:prstGeom prst="rect">
            <a:avLst/>
          </a:prstGeom>
        </p:spPr>
        <p:txBody>
          <a:bodyPr/>
          <a:lstStyle/>
          <a:p>
            <a:pPr defTabSz="541655">
              <a:defRPr sz="3000" spc="0">
                <a:latin typeface="微软雅黑" panose="020B0503020204020204" charset="-122"/>
                <a:ea typeface="微软雅黑" panose="020B0503020204020204" charset="-122"/>
                <a:cs typeface="微软雅黑" panose="020B0503020204020204" charset="-122"/>
                <a:sym typeface="微软雅黑" panose="020B0503020204020204" charset="-122"/>
              </a:defRPr>
            </a:pPr>
            <a:r>
              <a:t>      </a:t>
            </a:r>
            <a:r>
              <a:rPr sz="4000"/>
              <a:t>       </a:t>
            </a:r>
            <a:r>
              <a:rPr lang="zh-CN" sz="4000"/>
              <a:t>Troubleshooting Guide</a:t>
            </a:r>
            <a:endParaRPr lang="zh-CN" sz="4000"/>
          </a:p>
        </p:txBody>
      </p:sp>
    </p:spTree>
  </p:cSld>
  <p:clrMapOvr>
    <a:masterClrMapping/>
  </p:clrMapOvr>
  <p:transition spd="med"/>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主题​​">
      <a:dk1>
        <a:srgbClr val="000000"/>
      </a:dk1>
      <a:lt1>
        <a:srgbClr val="171818"/>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主题​​">
      <a:majorFont>
        <a:latin typeface="Calibri"/>
        <a:ea typeface="Calibri"/>
        <a:cs typeface="Calibri"/>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71818"/>
        </a:solidFill>
        <a:ln w="25400" cap="flat">
          <a:solidFill>
            <a:schemeClr val="accent1"/>
          </a:solidFill>
          <a:prstDash val="solid"/>
          <a:round/>
        </a:ln>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chemeClr val="accent1"/>
          </a:solidFill>
          <a:prstDash val="solid"/>
          <a:round/>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2757</Words>
  <Application>WPS 演示</Application>
  <PresentationFormat>宽屏</PresentationFormat>
  <Paragraphs>95</Paragraphs>
  <Slides>17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vt:i4>
      </vt:variant>
    </vt:vector>
  </HeadingPairs>
  <TitlesOfParts>
    <vt:vector size="32" baseType="lpstr">
      <vt:lpstr>Arial</vt:lpstr>
      <vt:lpstr>宋体</vt:lpstr>
      <vt:lpstr>Wingdings</vt:lpstr>
      <vt:lpstr>Calibri</vt:lpstr>
      <vt:lpstr>Helvetica Neue Light</vt:lpstr>
      <vt:lpstr>Helvetica Neue Medium</vt:lpstr>
      <vt:lpstr>Helvetica Neue</vt:lpstr>
      <vt:lpstr>Helvetica</vt:lpstr>
      <vt:lpstr>等线</vt:lpstr>
      <vt:lpstr>方正兰亭纤黑简体</vt:lpstr>
      <vt:lpstr>微软雅黑</vt:lpstr>
      <vt:lpstr>华文楷体</vt:lpstr>
      <vt:lpstr>Arial Unicode MS</vt:lpstr>
      <vt:lpstr>黑体</vt:lpstr>
      <vt:lpstr>Office 主题​​</vt:lpstr>
      <vt:lpstr>MAXHUB Network FAQ</vt:lpstr>
      <vt:lpstr>Content</vt:lpstr>
      <vt:lpstr>             Network Structure</vt:lpstr>
      <vt:lpstr>PowerPoint 演示文稿</vt:lpstr>
      <vt:lpstr>PowerPoint 演示文稿</vt:lpstr>
      <vt:lpstr>             Network Configuration</vt:lpstr>
      <vt:lpstr>PowerPoint 演示文稿</vt:lpstr>
      <vt:lpstr>PowerPoint 演示文稿</vt:lpstr>
      <vt:lpstr>             Troubleshooting Guide</vt:lpstr>
      <vt:lpstr>PowerPoint 演示文稿</vt:lpstr>
      <vt:lpstr>             FAQ</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lucida</dc:creator>
  <cp:lastModifiedBy>YY</cp:lastModifiedBy>
  <cp:revision>23</cp:revision>
  <dcterms:created xsi:type="dcterms:W3CDTF">2019-05-05T08:51:00Z</dcterms:created>
  <dcterms:modified xsi:type="dcterms:W3CDTF">2019-07-24T05:55:11Z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2052-11.1.0.8863</vt:lpwstr>
  </property>
</Properties>
</file>