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5" r:id="rId3"/>
    <p:sldId id="260" r:id="rId5"/>
    <p:sldId id="426" r:id="rId6"/>
    <p:sldId id="427" r:id="rId7"/>
    <p:sldId id="363" r:id="rId8"/>
    <p:sldId id="369" r:id="rId9"/>
    <p:sldId id="378" r:id="rId10"/>
    <p:sldId id="379" r:id="rId11"/>
    <p:sldId id="380" r:id="rId12"/>
    <p:sldId id="381" r:id="rId13"/>
    <p:sldId id="382" r:id="rId14"/>
    <p:sldId id="383" r:id="rId15"/>
    <p:sldId id="365" r:id="rId16"/>
    <p:sldId id="366" r:id="rId17"/>
    <p:sldId id="377" r:id="rId18"/>
    <p:sldId id="386" r:id="rId19"/>
    <p:sldId id="388" r:id="rId20"/>
    <p:sldId id="423" r:id="rId21"/>
    <p:sldId id="301" r:id="rId22"/>
  </p:sldIdLst>
  <p:sldSz cx="12192000" cy="6858000"/>
  <p:notesSz cx="6797675" cy="992632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74" autoAdjust="0"/>
    <p:restoredTop sz="91704" autoAdjust="0"/>
  </p:normalViewPr>
  <p:slideViewPr>
    <p:cSldViewPr snapToGrid="0" showGuides="1">
      <p:cViewPr varScale="1">
        <p:scale>
          <a:sx n="63" d="100"/>
          <a:sy n="63" d="100"/>
        </p:scale>
        <p:origin x="102" y="114"/>
      </p:cViewPr>
      <p:guideLst>
        <p:guide orient="horz" pos="2163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CF9CB-A73F-403D-A981-5A7F0DD4FA6F}" type="datetimeFigureOut">
              <a:rPr lang="en-US" smtClean="0"/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5C9D1-C8F6-416B-9834-3611A38840F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983460" y="3505345"/>
            <a:ext cx="7872400" cy="332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/>
          </a:p>
        </p:txBody>
      </p:sp>
      <p:sp>
        <p:nvSpPr>
          <p:cNvPr id="5124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7725762-161E-4AD1-AC43-8222FE47ECFB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24961B7-F4F6-41A9-96E2-1F88E8F71A31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2128593025" y="-2147483648"/>
            <a:ext cx="0" cy="0"/>
          </a:xfrm>
        </p:spPr>
      </p:sp>
      <p:sp>
        <p:nvSpPr>
          <p:cNvPr id="65539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424855" y="1066769"/>
            <a:ext cx="8185534" cy="392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原理图加安坐模块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2128593025" y="-2147483648"/>
            <a:ext cx="0" cy="0"/>
          </a:xfrm>
        </p:spPr>
      </p:sp>
      <p:sp>
        <p:nvSpPr>
          <p:cNvPr id="65539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424855" y="1066769"/>
            <a:ext cx="8185534" cy="392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原理图加安坐模块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2128593025" y="-2147483648"/>
            <a:ext cx="0" cy="0"/>
          </a:xfrm>
        </p:spPr>
      </p:sp>
      <p:sp>
        <p:nvSpPr>
          <p:cNvPr id="65539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424855" y="1066769"/>
            <a:ext cx="8185534" cy="392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原理图加安坐模块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2128593025" y="-2147483648"/>
            <a:ext cx="0" cy="0"/>
          </a:xfrm>
        </p:spPr>
      </p:sp>
      <p:sp>
        <p:nvSpPr>
          <p:cNvPr id="65539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424855" y="1066769"/>
            <a:ext cx="8185534" cy="392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原理图加安坐模块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FE744-0088-4DEB-B250-751E84D09392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1611D-3D74-4501-9940-824011228B8C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jpeg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jpeg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yyyy\Desktop\辅助图形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90" t="-4311" r="37743" b="52155"/>
          <a:stretch>
            <a:fillRect/>
          </a:stretch>
        </p:blipFill>
        <p:spPr bwMode="auto">
          <a:xfrm>
            <a:off x="5825067" y="4207934"/>
            <a:ext cx="6366933" cy="264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13"/>
          <p:cNvSpPr>
            <a:spLocks noChangeArrowheads="1"/>
          </p:cNvSpPr>
          <p:nvPr/>
        </p:nvSpPr>
        <p:spPr bwMode="auto">
          <a:xfrm>
            <a:off x="484531" y="6126086"/>
            <a:ext cx="24970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zh-CN" sz="1200" dirty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Guangzhou Shirui Electronics Co., Ltd</a:t>
            </a:r>
            <a:endParaRPr lang="zh-CN" altLang="en-US" sz="1200" dirty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100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9733" y="857252"/>
            <a:ext cx="1498600" cy="85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it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733078" y="2356875"/>
            <a:ext cx="8934921" cy="757130"/>
          </a:xfrm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altLang="zh-CN" sz="4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Troubleshooting guide</a:t>
            </a:r>
            <a:endParaRPr lang="zh-CN" altLang="en-US" sz="48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pic>
        <p:nvPicPr>
          <p:cNvPr id="4104" name="Picture 3" descr="C:\Users\yyyy\Desktop\辅助图形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90" t="-4311" r="37743" b="52155"/>
          <a:stretch>
            <a:fillRect/>
          </a:stretch>
        </p:blipFill>
        <p:spPr bwMode="auto">
          <a:xfrm>
            <a:off x="5825067" y="4207934"/>
            <a:ext cx="6366933" cy="264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9733" y="857252"/>
            <a:ext cx="1498600" cy="85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627745" y="3672205"/>
            <a:ext cx="2129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--X3 S series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Failure 1 – No backlight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428625" y="1061171"/>
            <a:ext cx="60229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Description: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No backlight after we start up screen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Analysis procedure: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1. Check power LED status. If it breathe in red and blue slowly, it is in power saving mode.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2. TV main board BL_ON is abnormal. Re-upgrade TV firmware or replace the TV main board.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3. Power board defect. Replace the Main power board.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4. Backlight defect. Replace the panel.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1620" y="1644650"/>
            <a:ext cx="5427345" cy="34429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67750" y="3119120"/>
            <a:ext cx="492125" cy="2032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1125" y="4260215"/>
            <a:ext cx="492125" cy="35687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Failure 2 – No display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428625" y="1061171"/>
            <a:ext cx="6022975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Description: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Backlight is ON, but screen is black without any display.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Analysis procedure: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1. Re-upgrade firmware, TV main and MCU.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2. Check, TCON power supply status. If there is abnormal, solve it.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3. Replace the TV main board, TCON board. You can use HDMI-OUT to help confirm.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4. Replace the video signal cables.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5. Opencell issue, replace the panel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2245" y="1518920"/>
            <a:ext cx="5427345" cy="34429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45500" y="3621405"/>
            <a:ext cx="492125" cy="2032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8000" y="2628900"/>
            <a:ext cx="492125" cy="2032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22130" y="2851785"/>
            <a:ext cx="492125" cy="657225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18650" y="4163695"/>
            <a:ext cx="492125" cy="2032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Failure 3 – </a:t>
            </a: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Abnormal Display (Flicker / Blurry) </a:t>
            </a:r>
            <a:endParaRPr lang="zh-CN" altLang="zh-CN" sz="3600" b="1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428625" y="1061171"/>
            <a:ext cx="602297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Description: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Backlight is ON, but screen is flickering or blurry.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Analysis procedure: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1. Re-upgrade firmware, TV main and MCU.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2. Re-connect the video signal cables.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3. Replace TCON board.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4. You can also use HDMI-OUT to help to confirm.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5. Opencell issue, replace the panel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600" y="1422400"/>
            <a:ext cx="5427345" cy="34429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4. PC issue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428625" y="1061171"/>
            <a:ext cx="60229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1) Upgrade PC firmware and TV main firmware</a:t>
            </a:r>
            <a:endParaRPr lang="en-US" altLang="zh-CN" sz="1600" b="1" dirty="0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2) Check the PC module status, replace the PC module</a:t>
            </a:r>
            <a:endParaRPr lang="en-US" altLang="zh-CN" sz="1600" b="1" dirty="0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3) Replace the TV board</a:t>
            </a:r>
            <a:endParaRPr lang="en-US" altLang="zh-CN" sz="1600" b="1" dirty="0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6" y="165418"/>
            <a:ext cx="10651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5. Touch issue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4970" y="1118870"/>
            <a:ext cx="7230110" cy="51765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2"/>
          <p:cNvSpPr>
            <a:spLocks noChangeArrowheads="1"/>
          </p:cNvSpPr>
          <p:nvPr/>
        </p:nvSpPr>
        <p:spPr bwMode="auto">
          <a:xfrm>
            <a:off x="0" y="-200052"/>
            <a:ext cx="24628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 anchor="ctr">
            <a:spAutoFit/>
          </a:bodyPr>
          <a:lstStyle/>
          <a:p>
            <a:endParaRPr lang="zh-CN" altLang="en-US"/>
          </a:p>
        </p:txBody>
      </p:sp>
      <p:pic>
        <p:nvPicPr>
          <p:cNvPr id="10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Touch signal flow-S series</a:t>
            </a:r>
            <a:endParaRPr lang="en-US" altLang="zh-CN" sz="3600" b="1" kern="0" dirty="0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pic>
        <p:nvPicPr>
          <p:cNvPr id="12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662636" y="1032159"/>
            <a:ext cx="8627137" cy="18038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" y="4279265"/>
            <a:ext cx="3923665" cy="1619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1615" y="3500120"/>
            <a:ext cx="6531610" cy="27044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01615" y="6113780"/>
            <a:ext cx="66471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U Series: P-CAP panel and EMR panel are connected with USB HUB board, the HUB board is connected with TV board.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2"/>
          <p:cNvSpPr>
            <a:spLocks noChangeArrowheads="1"/>
          </p:cNvSpPr>
          <p:nvPr/>
        </p:nvSpPr>
        <p:spPr bwMode="auto">
          <a:xfrm>
            <a:off x="0" y="-200052"/>
            <a:ext cx="24628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 anchor="ctr">
            <a:spAutoFit/>
          </a:bodyPr>
          <a:lstStyle/>
          <a:p>
            <a:endParaRPr lang="zh-CN" altLang="en-US"/>
          </a:p>
        </p:txBody>
      </p:sp>
      <p:pic>
        <p:nvPicPr>
          <p:cNvPr id="10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Failure 1 – No touch at all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pic>
        <p:nvPicPr>
          <p:cNvPr id="12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428625" y="1061085"/>
            <a:ext cx="111569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Description: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Touch can not work at all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Analysis procedure: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1. Reboot the machine or init TV/</a:t>
            </a: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 Replace touch pens(U series)</a:t>
            </a: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2. Re – upgrade TV firmware and touch firmware.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3. Re - connect the touch cable.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4. Replace the touch board, TV main board/ Replace P-CAP control board or  EMR control board , USB hub board(U Series) 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5. Replace the panel(U series)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2"/>
          <p:cNvSpPr>
            <a:spLocks noChangeArrowheads="1"/>
          </p:cNvSpPr>
          <p:nvPr/>
        </p:nvSpPr>
        <p:spPr bwMode="auto">
          <a:xfrm>
            <a:off x="0" y="-200052"/>
            <a:ext cx="24628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 anchor="ctr">
            <a:spAutoFit/>
          </a:bodyPr>
          <a:lstStyle/>
          <a:p>
            <a:endParaRPr lang="zh-CN" altLang="en-US"/>
          </a:p>
        </p:txBody>
      </p:sp>
      <p:pic>
        <p:nvPicPr>
          <p:cNvPr id="10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Failure 2 – Touch abnormal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pic>
        <p:nvPicPr>
          <p:cNvPr id="12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28625" y="1061085"/>
            <a:ext cx="9760585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Description: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1. touch can not work in some area.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2. line is not continuous.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3. writing is recognized as eraser.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Analysis procedure: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1. Re-upgrade touch firmware and TV main firmware.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2. Replace touch frames/ Replace P-CAP control board or EMR control board.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2"/>
          <p:cNvSpPr>
            <a:spLocks noChangeArrowheads="1"/>
          </p:cNvSpPr>
          <p:nvPr/>
        </p:nvSpPr>
        <p:spPr bwMode="auto">
          <a:xfrm>
            <a:off x="0" y="-200052"/>
            <a:ext cx="24628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 anchor="ctr">
            <a:spAutoFit/>
          </a:bodyPr>
          <a:lstStyle/>
          <a:p>
            <a:endParaRPr lang="zh-CN" altLang="en-US"/>
          </a:p>
        </p:txBody>
      </p:sp>
      <p:pic>
        <p:nvPicPr>
          <p:cNvPr id="10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46380" y="1051560"/>
            <a:ext cx="5846445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Camera issue: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1. Firmware related issue, Upgrade TV main firmware or camera firmware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2. Replace the TV main board, Camera board, Camera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3. Replace USB HUB FFC cable </a:t>
            </a:r>
            <a:endParaRPr lang="en-US" altLang="zh-CN" sz="1600" dirty="0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MIC issue:</a:t>
            </a:r>
            <a:endParaRPr lang="en-US" altLang="zh-CN" sz="1600" dirty="0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</a:t>
            </a: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1. Firmware related issue, Upgrade TV main firmware or MIC firmware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     2. Replace the TV main board, Camera board, MIC board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     3. Replace USB HUB FFC cable or MIC FFC cable.</a:t>
            </a:r>
            <a:endParaRPr lang="en-US" altLang="zh-CN" sz="1600" dirty="0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7. Camera&amp;MIC Issue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450" y="1051560"/>
            <a:ext cx="5565140" cy="26587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681954" y="3256921"/>
            <a:ext cx="4793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Agenda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8626" y="889389"/>
            <a:ext cx="7620352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Schematic Diagram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Turn-on failure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Display issue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PC issue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Touch issue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Camera&amp;MIC issue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C模块"/>
          <p:cNvSpPr txBox="1"/>
          <p:nvPr/>
        </p:nvSpPr>
        <p:spPr>
          <a:xfrm>
            <a:off x="381261" y="237600"/>
            <a:ext cx="6363970" cy="62547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5400" b="0"/>
            </a:lvl1pPr>
          </a:lstStyle>
          <a:p>
            <a:r>
              <a:rPr lang="en-US" altLang="zh-CN" sz="373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Schematic Diagram-S series</a:t>
            </a:r>
            <a:endParaRPr lang="zh-CN" altLang="en-US" sz="3735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9813" y="862753"/>
            <a:ext cx="8486987" cy="593936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C模块"/>
          <p:cNvSpPr txBox="1"/>
          <p:nvPr/>
        </p:nvSpPr>
        <p:spPr>
          <a:xfrm>
            <a:off x="381261" y="237600"/>
            <a:ext cx="6443980" cy="62547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5400" b="0"/>
            </a:lvl1pPr>
          </a:lstStyle>
          <a:p>
            <a:r>
              <a:rPr lang="en-US" altLang="zh-CN" sz="373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Schematic Diagram-U series</a:t>
            </a:r>
            <a:endParaRPr lang="zh-CN" altLang="en-US" sz="3735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862753"/>
            <a:ext cx="6705600" cy="6019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2. Turn-on failure</a:t>
            </a:r>
            <a:endParaRPr lang="zh-CN" altLang="zh-CN" sz="36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" y="1542415"/>
            <a:ext cx="8989695" cy="43427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Turn-on procedure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cxnSp>
        <p:nvCxnSpPr>
          <p:cNvPr id="16" name="直接连接符 24"/>
          <p:cNvCxnSpPr>
            <a:cxnSpLocks noChangeShapeType="1"/>
          </p:cNvCxnSpPr>
          <p:nvPr/>
        </p:nvCxnSpPr>
        <p:spPr bwMode="auto">
          <a:xfrm flipV="1">
            <a:off x="3215005" y="5668010"/>
            <a:ext cx="17780" cy="55499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直接箭头连接符 26"/>
          <p:cNvCxnSpPr>
            <a:cxnSpLocks noChangeShapeType="1"/>
          </p:cNvCxnSpPr>
          <p:nvPr/>
        </p:nvCxnSpPr>
        <p:spPr bwMode="auto">
          <a:xfrm flipH="1">
            <a:off x="2568892" y="5667693"/>
            <a:ext cx="664105" cy="0"/>
          </a:xfrm>
          <a:prstGeom prst="straightConnector1">
            <a:avLst/>
          </a:prstGeom>
          <a:noFill/>
          <a:ln w="19050" algn="ctr">
            <a:solidFill>
              <a:schemeClr val="accent1"/>
            </a:solidFill>
            <a:round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接箭头连接符 27"/>
          <p:cNvCxnSpPr/>
          <p:nvPr/>
        </p:nvCxnSpPr>
        <p:spPr>
          <a:xfrm flipH="1">
            <a:off x="2551111" y="3009900"/>
            <a:ext cx="6190763" cy="154794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2551112" y="3124200"/>
            <a:ext cx="6190762" cy="1600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" t="8579" b="2286"/>
          <a:stretch>
            <a:fillRect/>
          </a:stretch>
        </p:blipFill>
        <p:spPr>
          <a:xfrm rot="5400000">
            <a:off x="157480" y="4023995"/>
            <a:ext cx="2595245" cy="193992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8868410" y="1278255"/>
            <a:ext cx="3168650" cy="2494915"/>
          </a:xfrm>
          <a:prstGeom prst="rect">
            <a:avLst/>
          </a:prstGeom>
        </p:spPr>
      </p:pic>
      <p:pic>
        <p:nvPicPr>
          <p:cNvPr id="89" name="图片 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6648" y="5038408"/>
            <a:ext cx="1788795" cy="15970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88" name="图片 88"/>
          <p:cNvPicPr>
            <a:picLocks noChangeAspect="1"/>
          </p:cNvPicPr>
          <p:nvPr/>
        </p:nvPicPr>
        <p:blipFill>
          <a:blip r:embed="rId6">
            <a:lum/>
          </a:blip>
          <a:stretch>
            <a:fillRect/>
          </a:stretch>
        </p:blipFill>
        <p:spPr>
          <a:xfrm>
            <a:off x="2550795" y="6223635"/>
            <a:ext cx="955675" cy="5715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17" name="图片 2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575" y="1278255"/>
            <a:ext cx="2014220" cy="2091055"/>
          </a:xfrm>
          <a:prstGeom prst="rect">
            <a:avLst/>
          </a:prstGeom>
        </p:spPr>
      </p:pic>
      <p:cxnSp>
        <p:nvCxnSpPr>
          <p:cNvPr id="8" name="直接箭头连接符 26"/>
          <p:cNvCxnSpPr>
            <a:cxnSpLocks noChangeShapeType="1"/>
          </p:cNvCxnSpPr>
          <p:nvPr/>
        </p:nvCxnSpPr>
        <p:spPr bwMode="auto">
          <a:xfrm>
            <a:off x="3117215" y="5754370"/>
            <a:ext cx="0" cy="39624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直接连接符 24"/>
          <p:cNvCxnSpPr>
            <a:cxnSpLocks noChangeShapeType="1"/>
          </p:cNvCxnSpPr>
          <p:nvPr/>
        </p:nvCxnSpPr>
        <p:spPr bwMode="auto">
          <a:xfrm>
            <a:off x="2595880" y="5755005"/>
            <a:ext cx="521335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18" name="图片 3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280" y="1130935"/>
            <a:ext cx="1945005" cy="18789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7450" y="916305"/>
            <a:ext cx="71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CN2</a:t>
            </a:r>
            <a:endParaRPr lang="en-US" altLang="zh-CN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80690" y="1284605"/>
            <a:ext cx="2621280" cy="20847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39540" y="916305"/>
            <a:ext cx="703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CN16</a:t>
            </a:r>
            <a:endParaRPr lang="en-US" altLang="zh-CN"/>
          </a:p>
        </p:txBody>
      </p:sp>
      <p:sp>
        <p:nvSpPr>
          <p:cNvPr id="12" name="矩形 11"/>
          <p:cNvSpPr/>
          <p:nvPr/>
        </p:nvSpPr>
        <p:spPr>
          <a:xfrm>
            <a:off x="2248535" y="4449445"/>
            <a:ext cx="236855" cy="274955"/>
          </a:xfrm>
          <a:prstGeom prst="rect">
            <a:avLst/>
          </a:prstGeom>
          <a:noFill/>
          <a:ln w="158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lang="en-US" altLang="zh-CN" sz="800">
                <a:solidFill>
                  <a:srgbClr val="FF0000"/>
                </a:solidFill>
              </a:rPr>
              <a:t>CN16</a:t>
            </a:r>
            <a:endParaRPr lang="en-US" altLang="zh-CN" sz="8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48535" y="5393055"/>
            <a:ext cx="301625" cy="361315"/>
          </a:xfrm>
          <a:prstGeom prst="rect">
            <a:avLst/>
          </a:prstGeom>
          <a:noFill/>
          <a:ln w="158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lang="en-US" altLang="zh-CN" sz="800">
                <a:solidFill>
                  <a:srgbClr val="FF0000"/>
                </a:solidFill>
              </a:rPr>
              <a:t>CN2</a:t>
            </a:r>
            <a:endParaRPr lang="en-US" altLang="zh-CN" sz="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Failure 1 – No red light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428624" y="1117905"/>
            <a:ext cx="5324475" cy="459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Description: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The power supply is normal, but the power light is not bright and the screen can not be started.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Analysis procedure: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1. Check key appearance. Is there damage ? 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Hiragino Sans GB W3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Hiragino Sans GB W3" charset="0"/>
              </a:rPr>
              <a:t>    2. Open the back cover, check related Pin voltage.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Hiragino Sans GB W3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Hiragino Sans GB W3" charset="0"/>
              </a:rPr>
              <a:t>    3. Replace Main power board, TV main board, key board, AC connector board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Hiragino Sans GB W3" charset="0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Hiragino Sans GB W3" charset="0"/>
            </a:endParaRPr>
          </a:p>
          <a:p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Hiragino Sans GB W3" charset="0"/>
              </a:rPr>
              <a:t>    </a:t>
            </a: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Hiragino Sans GB W3" charset="0"/>
              </a:rPr>
              <a:t>Notes: If there is a interrupt when upgrade MCU, it will also cause this failure. You should upgrade MCU via VGA interface.</a:t>
            </a:r>
            <a:endParaRPr lang="zh-CN" alt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0" name="肘形连接符 19"/>
          <p:cNvCxnSpPr>
            <a:cxnSpLocks noChangeShapeType="1"/>
          </p:cNvCxnSpPr>
          <p:nvPr/>
        </p:nvCxnSpPr>
        <p:spPr bwMode="auto">
          <a:xfrm rot="16200000" flipH="1">
            <a:off x="7750747" y="5050102"/>
            <a:ext cx="1219994" cy="550598"/>
          </a:xfrm>
          <a:prstGeom prst="bentConnector3">
            <a:avLst>
              <a:gd name="adj1" fmla="val 33"/>
            </a:avLst>
          </a:prstGeom>
          <a:noFill/>
          <a:ln w="19050" algn="ctr">
            <a:solidFill>
              <a:srgbClr val="FF0000"/>
            </a:solidFill>
            <a:round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直接连接符 24"/>
          <p:cNvCxnSpPr>
            <a:cxnSpLocks noChangeShapeType="1"/>
          </p:cNvCxnSpPr>
          <p:nvPr/>
        </p:nvCxnSpPr>
        <p:spPr bwMode="auto">
          <a:xfrm flipV="1">
            <a:off x="8826543" y="4613011"/>
            <a:ext cx="0" cy="1322389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接箭头连接符 26"/>
          <p:cNvCxnSpPr>
            <a:cxnSpLocks noChangeShapeType="1"/>
          </p:cNvCxnSpPr>
          <p:nvPr/>
        </p:nvCxnSpPr>
        <p:spPr bwMode="auto">
          <a:xfrm flipH="1">
            <a:off x="8162438" y="4613011"/>
            <a:ext cx="664105" cy="0"/>
          </a:xfrm>
          <a:prstGeom prst="straightConnector1">
            <a:avLst/>
          </a:prstGeom>
          <a:noFill/>
          <a:ln w="19050" algn="ctr">
            <a:solidFill>
              <a:schemeClr val="accent1"/>
            </a:solidFill>
            <a:round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直接箭头连接符 26"/>
          <p:cNvCxnSpPr/>
          <p:nvPr/>
        </p:nvCxnSpPr>
        <p:spPr>
          <a:xfrm flipH="1">
            <a:off x="8162437" y="3149334"/>
            <a:ext cx="1123461" cy="112090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8085445" y="2927614"/>
            <a:ext cx="1200453" cy="1219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9417685" y="1278255"/>
            <a:ext cx="2619375" cy="1790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" t="8579" b="2286"/>
          <a:stretch>
            <a:fillRect/>
          </a:stretch>
        </p:blipFill>
        <p:spPr>
          <a:xfrm rot="5400000">
            <a:off x="5621655" y="3255010"/>
            <a:ext cx="2595245" cy="1939925"/>
          </a:xfrm>
          <a:prstGeom prst="rect">
            <a:avLst/>
          </a:prstGeom>
        </p:spPr>
      </p:pic>
      <p:pic>
        <p:nvPicPr>
          <p:cNvPr id="88" name="图片 88"/>
          <p:cNvPicPr>
            <a:picLocks noChangeAspect="1"/>
          </p:cNvPicPr>
          <p:nvPr/>
        </p:nvPicPr>
        <p:blipFill>
          <a:blip r:embed="rId5">
            <a:lum/>
          </a:blip>
          <a:stretch>
            <a:fillRect/>
          </a:stretch>
        </p:blipFill>
        <p:spPr>
          <a:xfrm>
            <a:off x="8162290" y="5935980"/>
            <a:ext cx="955675" cy="5715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Failure 2 – Can not turn blue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428624" y="1117905"/>
            <a:ext cx="5324475" cy="443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Description: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Press the power key in standby mode. Key can not turn green.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Analysis procedure:</a:t>
            </a:r>
            <a:endParaRPr lang="en-US" altLang="zh-CN" sz="16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1. Try both power button and Remote Controller.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2. Confirm there is no device connected the USB of TV Main Board.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3</a:t>
            </a: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Hiragino Sans GB W3" charset="0"/>
              </a:rPr>
              <a:t>. Open the back cover. Main power board, TV main board, key board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Hiragino Sans GB W3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Hiragino Sans GB W3" charset="0"/>
              </a:rPr>
              <a:t>    4. Replace the related cable.</a:t>
            </a:r>
            <a:endParaRPr lang="zh-CN" alt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0" name="肘形连接符 19"/>
          <p:cNvCxnSpPr>
            <a:cxnSpLocks noChangeShapeType="1"/>
          </p:cNvCxnSpPr>
          <p:nvPr/>
        </p:nvCxnSpPr>
        <p:spPr bwMode="auto">
          <a:xfrm rot="16200000" flipH="1">
            <a:off x="7750747" y="5050102"/>
            <a:ext cx="1219994" cy="550598"/>
          </a:xfrm>
          <a:prstGeom prst="bentConnector3">
            <a:avLst>
              <a:gd name="adj1" fmla="val 33"/>
            </a:avLst>
          </a:prstGeom>
          <a:noFill/>
          <a:ln w="19050" algn="ctr">
            <a:solidFill>
              <a:srgbClr val="FF0000"/>
            </a:solidFill>
            <a:round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直接连接符 24"/>
          <p:cNvCxnSpPr>
            <a:cxnSpLocks noChangeShapeType="1"/>
          </p:cNvCxnSpPr>
          <p:nvPr/>
        </p:nvCxnSpPr>
        <p:spPr bwMode="auto">
          <a:xfrm flipV="1">
            <a:off x="8826543" y="4613011"/>
            <a:ext cx="0" cy="1322389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接箭头连接符 26"/>
          <p:cNvCxnSpPr>
            <a:cxnSpLocks noChangeShapeType="1"/>
          </p:cNvCxnSpPr>
          <p:nvPr/>
        </p:nvCxnSpPr>
        <p:spPr bwMode="auto">
          <a:xfrm flipH="1">
            <a:off x="8162438" y="4613011"/>
            <a:ext cx="664105" cy="0"/>
          </a:xfrm>
          <a:prstGeom prst="straightConnector1">
            <a:avLst/>
          </a:prstGeom>
          <a:noFill/>
          <a:ln w="19050" algn="ctr">
            <a:solidFill>
              <a:schemeClr val="accent1"/>
            </a:solidFill>
            <a:round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直接箭头连接符 26"/>
          <p:cNvCxnSpPr/>
          <p:nvPr/>
        </p:nvCxnSpPr>
        <p:spPr>
          <a:xfrm flipH="1">
            <a:off x="8162437" y="3149334"/>
            <a:ext cx="1123461" cy="112090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8085445" y="2927614"/>
            <a:ext cx="1200453" cy="1219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9417685" y="1278255"/>
            <a:ext cx="2619375" cy="1790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" t="8579" b="2286"/>
          <a:stretch>
            <a:fillRect/>
          </a:stretch>
        </p:blipFill>
        <p:spPr>
          <a:xfrm rot="5400000">
            <a:off x="5621655" y="3255010"/>
            <a:ext cx="2595245" cy="1939925"/>
          </a:xfrm>
          <a:prstGeom prst="rect">
            <a:avLst/>
          </a:prstGeom>
        </p:spPr>
      </p:pic>
      <p:pic>
        <p:nvPicPr>
          <p:cNvPr id="88" name="图片 88"/>
          <p:cNvPicPr>
            <a:picLocks noChangeAspect="1"/>
          </p:cNvPicPr>
          <p:nvPr/>
        </p:nvPicPr>
        <p:blipFill>
          <a:blip r:embed="rId5">
            <a:lum/>
          </a:blip>
          <a:stretch>
            <a:fillRect/>
          </a:stretch>
        </p:blipFill>
        <p:spPr>
          <a:xfrm>
            <a:off x="8207375" y="6022975"/>
            <a:ext cx="955675" cy="5715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yyy\Desktop\辅助1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9"/>
          <a:stretch>
            <a:fillRect/>
          </a:stretch>
        </p:blipFill>
        <p:spPr bwMode="auto">
          <a:xfrm>
            <a:off x="428625" y="793749"/>
            <a:ext cx="11520000" cy="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胸牌源文件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263" y="290511"/>
            <a:ext cx="8794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428625" y="165418"/>
            <a:ext cx="11519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914400" indent="-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13716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18288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2860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2743200" indent="-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l" eaLnBrk="1" hangingPunct="1">
              <a:defRPr/>
            </a:pPr>
            <a:r>
              <a:rPr lang="en-US" altLang="zh-CN" sz="3600" b="1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3. Display issue</a:t>
            </a:r>
            <a:endParaRPr lang="zh-CN" altLang="zh-CN" sz="3600" kern="0" dirty="0">
              <a:solidFill>
                <a:srgbClr val="3F3F3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5495" y="1339850"/>
            <a:ext cx="6981190" cy="44284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3566</Words>
  <Application>WPS 演示</Application>
  <PresentationFormat>宽屏</PresentationFormat>
  <Paragraphs>141</Paragraphs>
  <Slides>19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Arial Unicode MS</vt:lpstr>
      <vt:lpstr>微软雅黑</vt:lpstr>
      <vt:lpstr>Hiragino Sans GB W3</vt:lpstr>
      <vt:lpstr>等线 Light</vt:lpstr>
      <vt:lpstr>Calibri Light</vt:lpstr>
      <vt:lpstr>等线</vt:lpstr>
      <vt:lpstr>Office 主题​​</vt:lpstr>
      <vt:lpstr>Troubleshooting guide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YY</cp:lastModifiedBy>
  <cp:revision>461</cp:revision>
  <cp:lastPrinted>2017-04-20T00:53:00Z</cp:lastPrinted>
  <dcterms:created xsi:type="dcterms:W3CDTF">2017-04-19T23:22:00Z</dcterms:created>
  <dcterms:modified xsi:type="dcterms:W3CDTF">2019-07-11T01:43:13Z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2052-11.1.0.8863</vt:lpwstr>
  </property>
</Properties>
</file>